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58" r:id="rId5"/>
    <p:sldId id="260" r:id="rId6"/>
  </p:sldIdLst>
  <p:sldSz cx="38404800" cy="32918400"/>
  <p:notesSz cx="6858000" cy="9144000"/>
  <p:defaultText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0A9326-A0E5-9E4E-9AD4-5729894030A8}">
          <p14:sldIdLst/>
        </p14:section>
        <p14:section name="3 Column Layout" id="{18DA89B3-C79F-9F41-BB69-D4874CF6E0D8}">
          <p14:sldIdLst>
            <p14:sldId id="256"/>
          </p14:sldIdLst>
        </p14:section>
        <p14:section name="4 Column Layout" id="{F43D74AA-65F5-1D4C-9599-4419AEABD628}">
          <p14:sldIdLst>
            <p14:sldId id="257"/>
            <p14:sldId id="259"/>
          </p14:sldIdLst>
        </p14:section>
        <p14:section name="Blank slides" id="{FB8F850C-686F-0047-A609-ABAB85BED1C2}">
          <p14:sldIdLst>
            <p14:sldId id="258"/>
            <p14:sldId id="260"/>
          </p14:sldIdLst>
        </p14:section>
      </p14:sectionLst>
    </p:ext>
    <p:ext uri="{EFAFB233-063F-42B5-8137-9DF3F51BA10A}">
      <p15:sldGuideLst xmlns:p15="http://schemas.microsoft.com/office/powerpoint/2012/main">
        <p15:guide id="1" orient="horz" pos="10368">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28"/>
    <p:restoredTop sz="86367"/>
  </p:normalViewPr>
  <p:slideViewPr>
    <p:cSldViewPr snapToGrid="0" snapToObjects="1">
      <p:cViewPr>
        <p:scale>
          <a:sx n="39" d="100"/>
          <a:sy n="39" d="100"/>
        </p:scale>
        <p:origin x="4760" y="280"/>
      </p:cViewPr>
      <p:guideLst>
        <p:guide orient="horz" pos="10368"/>
        <p:guide pos="12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ubbleChart>
        <c:varyColors val="0"/>
        <c:ser>
          <c:idx val="0"/>
          <c:order val="0"/>
          <c:tx>
            <c:strRef>
              <c:f>Sheet1!$B$1</c:f>
              <c:strCache>
                <c:ptCount val="1"/>
                <c:pt idx="0">
                  <c:v>Series 1</c:v>
                </c:pt>
              </c:strCache>
            </c:strRef>
          </c:tx>
          <c:invertIfNegative val="0"/>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bubbleSize>
            <c:numLit>
              <c:formatCode>General</c:formatCode>
              <c:ptCount val="4"/>
              <c:pt idx="0">
                <c:v>1</c:v>
              </c:pt>
              <c:pt idx="1">
                <c:v>1</c:v>
              </c:pt>
              <c:pt idx="2">
                <c:v>1</c:v>
              </c:pt>
              <c:pt idx="3">
                <c:v>1</c:v>
              </c:pt>
            </c:numLit>
          </c:bubbleSize>
          <c:bubble3D val="1"/>
          <c:extLst>
            <c:ext xmlns:c16="http://schemas.microsoft.com/office/drawing/2014/chart" uri="{C3380CC4-5D6E-409C-BE32-E72D297353CC}">
              <c16:uniqueId val="{00000000-11C3-6A45-AC0F-DFB7C8355595}"/>
            </c:ext>
          </c:extLst>
        </c:ser>
        <c:ser>
          <c:idx val="1"/>
          <c:order val="1"/>
          <c:tx>
            <c:strRef>
              <c:f>Sheet1!$C$1</c:f>
              <c:strCache>
                <c:ptCount val="1"/>
                <c:pt idx="0">
                  <c:v>Series 2</c:v>
                </c:pt>
              </c:strCache>
            </c:strRef>
          </c:tx>
          <c:invertIfNegative val="0"/>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bubbleSize>
            <c:numLit>
              <c:formatCode>General</c:formatCode>
              <c:ptCount val="4"/>
              <c:pt idx="0">
                <c:v>1</c:v>
              </c:pt>
              <c:pt idx="1">
                <c:v>1</c:v>
              </c:pt>
              <c:pt idx="2">
                <c:v>1</c:v>
              </c:pt>
              <c:pt idx="3">
                <c:v>1</c:v>
              </c:pt>
            </c:numLit>
          </c:bubbleSize>
          <c:bubble3D val="1"/>
          <c:extLst>
            <c:ext xmlns:c16="http://schemas.microsoft.com/office/drawing/2014/chart" uri="{C3380CC4-5D6E-409C-BE32-E72D297353CC}">
              <c16:uniqueId val="{00000001-11C3-6A45-AC0F-DFB7C8355595}"/>
            </c:ext>
          </c:extLst>
        </c:ser>
        <c:ser>
          <c:idx val="2"/>
          <c:order val="2"/>
          <c:tx>
            <c:strRef>
              <c:f>Sheet1!$D$1</c:f>
              <c:strCache>
                <c:ptCount val="1"/>
                <c:pt idx="0">
                  <c:v>Series 3</c:v>
                </c:pt>
              </c:strCache>
            </c:strRef>
          </c:tx>
          <c:invertIfNegative val="0"/>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5</c:v>
                </c:pt>
              </c:numCache>
            </c:numRef>
          </c:yVal>
          <c:bubbleSize>
            <c:numLit>
              <c:formatCode>General</c:formatCode>
              <c:ptCount val="4"/>
              <c:pt idx="0">
                <c:v>1</c:v>
              </c:pt>
              <c:pt idx="1">
                <c:v>1</c:v>
              </c:pt>
              <c:pt idx="2">
                <c:v>1</c:v>
              </c:pt>
              <c:pt idx="3">
                <c:v>1</c:v>
              </c:pt>
            </c:numLit>
          </c:bubbleSize>
          <c:bubble3D val="1"/>
          <c:extLst>
            <c:ext xmlns:c16="http://schemas.microsoft.com/office/drawing/2014/chart" uri="{C3380CC4-5D6E-409C-BE32-E72D297353CC}">
              <c16:uniqueId val="{00000002-11C3-6A45-AC0F-DFB7C8355595}"/>
            </c:ext>
          </c:extLst>
        </c:ser>
        <c:dLbls>
          <c:showLegendKey val="0"/>
          <c:showVal val="0"/>
          <c:showCatName val="0"/>
          <c:showSerName val="0"/>
          <c:showPercent val="0"/>
          <c:showBubbleSize val="0"/>
        </c:dLbls>
        <c:bubbleScale val="100"/>
        <c:showNegBubbles val="0"/>
        <c:axId val="2115296264"/>
        <c:axId val="-2119334616"/>
      </c:bubbleChart>
      <c:valAx>
        <c:axId val="2115296264"/>
        <c:scaling>
          <c:orientation val="minMax"/>
        </c:scaling>
        <c:delete val="0"/>
        <c:axPos val="b"/>
        <c:majorTickMark val="out"/>
        <c:minorTickMark val="none"/>
        <c:tickLblPos val="nextTo"/>
        <c:crossAx val="-2119334616"/>
        <c:crosses val="autoZero"/>
        <c:crossBetween val="midCat"/>
      </c:valAx>
      <c:valAx>
        <c:axId val="-2119334616"/>
        <c:scaling>
          <c:orientation val="minMax"/>
        </c:scaling>
        <c:delete val="0"/>
        <c:axPos val="l"/>
        <c:majorGridlines/>
        <c:numFmt formatCode="General" sourceLinked="1"/>
        <c:majorTickMark val="out"/>
        <c:minorTickMark val="none"/>
        <c:tickLblPos val="nextTo"/>
        <c:crossAx val="2115296264"/>
        <c:crosses val="autoZero"/>
        <c:crossBetween val="midCat"/>
      </c:valAx>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cke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FEE-5841-9FCB-594BEFD386C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FEE-5841-9FCB-594BEFD386C4}"/>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FEE-5841-9FCB-594BEFD386C4}"/>
            </c:ext>
          </c:extLst>
        </c:ser>
        <c:dLbls>
          <c:showLegendKey val="0"/>
          <c:showVal val="0"/>
          <c:showCatName val="0"/>
          <c:showSerName val="0"/>
          <c:showPercent val="0"/>
          <c:showBubbleSize val="0"/>
        </c:dLbls>
        <c:marker val="1"/>
        <c:smooth val="0"/>
        <c:axId val="2028412984"/>
        <c:axId val="2028461784"/>
      </c:lineChart>
      <c:catAx>
        <c:axId val="2028412984"/>
        <c:scaling>
          <c:orientation val="minMax"/>
        </c:scaling>
        <c:delete val="0"/>
        <c:axPos val="b"/>
        <c:numFmt formatCode="General" sourceLinked="0"/>
        <c:majorTickMark val="out"/>
        <c:minorTickMark val="none"/>
        <c:tickLblPos val="nextTo"/>
        <c:crossAx val="2028461784"/>
        <c:crosses val="autoZero"/>
        <c:auto val="1"/>
        <c:lblAlgn val="ctr"/>
        <c:lblOffset val="100"/>
        <c:noMultiLvlLbl val="0"/>
      </c:catAx>
      <c:valAx>
        <c:axId val="2028461784"/>
        <c:scaling>
          <c:orientation val="minMax"/>
        </c:scaling>
        <c:delete val="0"/>
        <c:axPos val="l"/>
        <c:majorGridlines/>
        <c:numFmt formatCode="General" sourceLinked="1"/>
        <c:majorTickMark val="out"/>
        <c:minorTickMark val="none"/>
        <c:tickLblPos val="nextTo"/>
        <c:crossAx val="2028412984"/>
        <c:crosses val="autoZero"/>
        <c:crossBetween val="between"/>
      </c:valAx>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cke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FEE-5841-9FCB-594BEFD386C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FEE-5841-9FCB-594BEFD386C4}"/>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FEE-5841-9FCB-594BEFD386C4}"/>
            </c:ext>
          </c:extLst>
        </c:ser>
        <c:dLbls>
          <c:showLegendKey val="0"/>
          <c:showVal val="0"/>
          <c:showCatName val="0"/>
          <c:showSerName val="0"/>
          <c:showPercent val="0"/>
          <c:showBubbleSize val="0"/>
        </c:dLbls>
        <c:marker val="1"/>
        <c:smooth val="0"/>
        <c:axId val="2028412984"/>
        <c:axId val="2028461784"/>
      </c:lineChart>
      <c:catAx>
        <c:axId val="2028412984"/>
        <c:scaling>
          <c:orientation val="minMax"/>
        </c:scaling>
        <c:delete val="0"/>
        <c:axPos val="b"/>
        <c:numFmt formatCode="General" sourceLinked="0"/>
        <c:majorTickMark val="out"/>
        <c:minorTickMark val="none"/>
        <c:tickLblPos val="nextTo"/>
        <c:crossAx val="2028461784"/>
        <c:crosses val="autoZero"/>
        <c:auto val="1"/>
        <c:lblAlgn val="ctr"/>
        <c:lblOffset val="100"/>
        <c:noMultiLvlLbl val="0"/>
      </c:catAx>
      <c:valAx>
        <c:axId val="2028461784"/>
        <c:scaling>
          <c:orientation val="minMax"/>
        </c:scaling>
        <c:delete val="0"/>
        <c:axPos val="l"/>
        <c:majorGridlines/>
        <c:numFmt formatCode="General" sourceLinked="1"/>
        <c:majorTickMark val="out"/>
        <c:minorTickMark val="none"/>
        <c:tickLblPos val="nextTo"/>
        <c:crossAx val="2028412984"/>
        <c:crosses val="autoZero"/>
        <c:crossBetween val="between"/>
      </c:valAx>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B3B48-7C11-2F4B-BDA5-01401D4E7C64}" type="doc">
      <dgm:prSet loTypeId="urn:microsoft.com/office/officeart/2005/8/layout/process1" loCatId="" qsTypeId="urn:microsoft.com/office/officeart/2009/2/quickstyle/3D8" qsCatId="3D" csTypeId="urn:microsoft.com/office/officeart/2005/8/colors/accent4_3" csCatId="accent4" phldr="0"/>
      <dgm:spPr/>
    </dgm:pt>
    <dgm:pt modelId="{8EA2BCF1-DA0E-EC41-A749-9A079F33CE12}">
      <dgm:prSet phldrT="[Text]" phldr="1"/>
      <dgm:spPr/>
      <dgm:t>
        <a:bodyPr/>
        <a:lstStyle/>
        <a:p>
          <a:endParaRPr lang="en-US" dirty="0"/>
        </a:p>
      </dgm:t>
    </dgm:pt>
    <dgm:pt modelId="{A8EA393D-FEAC-D54C-8C9A-250761CFDB2C}" type="parTrans" cxnId="{56D59898-A916-6C45-BB6E-7BF249E06804}">
      <dgm:prSet/>
      <dgm:spPr/>
      <dgm:t>
        <a:bodyPr/>
        <a:lstStyle/>
        <a:p>
          <a:endParaRPr lang="en-US"/>
        </a:p>
      </dgm:t>
    </dgm:pt>
    <dgm:pt modelId="{09D040A2-A809-8B42-A3AC-1E4B78C82222}" type="sibTrans" cxnId="{56D59898-A916-6C45-BB6E-7BF249E06804}">
      <dgm:prSet/>
      <dgm:spPr/>
      <dgm:t>
        <a:bodyPr/>
        <a:lstStyle/>
        <a:p>
          <a:endParaRPr lang="en-US"/>
        </a:p>
      </dgm:t>
    </dgm:pt>
    <dgm:pt modelId="{7783B485-CA45-2848-BC3D-97DCFEE0C870}">
      <dgm:prSet phldrT="[Text]" phldr="1"/>
      <dgm:spPr/>
      <dgm:t>
        <a:bodyPr/>
        <a:lstStyle/>
        <a:p>
          <a:endParaRPr lang="en-US"/>
        </a:p>
      </dgm:t>
    </dgm:pt>
    <dgm:pt modelId="{0BF626AC-0954-A74C-9023-131EB9119D4D}" type="parTrans" cxnId="{7C7E627D-12B7-CE4F-85D2-65BF34E7AAA4}">
      <dgm:prSet/>
      <dgm:spPr/>
      <dgm:t>
        <a:bodyPr/>
        <a:lstStyle/>
        <a:p>
          <a:endParaRPr lang="en-US"/>
        </a:p>
      </dgm:t>
    </dgm:pt>
    <dgm:pt modelId="{FBCA797B-4FA0-3E4A-9037-A78516F3BC6E}" type="sibTrans" cxnId="{7C7E627D-12B7-CE4F-85D2-65BF34E7AAA4}">
      <dgm:prSet/>
      <dgm:spPr/>
      <dgm:t>
        <a:bodyPr/>
        <a:lstStyle/>
        <a:p>
          <a:endParaRPr lang="en-US"/>
        </a:p>
      </dgm:t>
    </dgm:pt>
    <dgm:pt modelId="{3D37DBB6-A622-A649-B526-940FB4780B00}">
      <dgm:prSet phldrT="[Text]" phldr="1"/>
      <dgm:spPr/>
      <dgm:t>
        <a:bodyPr/>
        <a:lstStyle/>
        <a:p>
          <a:endParaRPr lang="en-US" dirty="0"/>
        </a:p>
      </dgm:t>
    </dgm:pt>
    <dgm:pt modelId="{5C9137C5-EFC5-6D4E-940E-106613DD7CB5}" type="parTrans" cxnId="{6A0E2948-1D01-1D4F-A906-516D75CD1F98}">
      <dgm:prSet/>
      <dgm:spPr/>
      <dgm:t>
        <a:bodyPr/>
        <a:lstStyle/>
        <a:p>
          <a:endParaRPr lang="en-US"/>
        </a:p>
      </dgm:t>
    </dgm:pt>
    <dgm:pt modelId="{AECAA74C-310C-5645-97A8-1163D135723A}" type="sibTrans" cxnId="{6A0E2948-1D01-1D4F-A906-516D75CD1F98}">
      <dgm:prSet/>
      <dgm:spPr/>
      <dgm:t>
        <a:bodyPr/>
        <a:lstStyle/>
        <a:p>
          <a:endParaRPr lang="en-US"/>
        </a:p>
      </dgm:t>
    </dgm:pt>
    <dgm:pt modelId="{D67F9734-0EC6-1842-946F-9FD49C83CBA4}" type="pres">
      <dgm:prSet presAssocID="{C95B3B48-7C11-2F4B-BDA5-01401D4E7C64}" presName="Name0" presStyleCnt="0">
        <dgm:presLayoutVars>
          <dgm:dir/>
          <dgm:resizeHandles val="exact"/>
        </dgm:presLayoutVars>
      </dgm:prSet>
      <dgm:spPr/>
    </dgm:pt>
    <dgm:pt modelId="{771C3BEC-5293-B342-9A23-F246E1D464F7}" type="pres">
      <dgm:prSet presAssocID="{8EA2BCF1-DA0E-EC41-A749-9A079F33CE12}" presName="node" presStyleLbl="node1" presStyleIdx="0" presStyleCnt="3">
        <dgm:presLayoutVars>
          <dgm:bulletEnabled val="1"/>
        </dgm:presLayoutVars>
      </dgm:prSet>
      <dgm:spPr/>
    </dgm:pt>
    <dgm:pt modelId="{4869DE97-5EB0-A646-854A-8F370D4B9617}" type="pres">
      <dgm:prSet presAssocID="{09D040A2-A809-8B42-A3AC-1E4B78C82222}" presName="sibTrans" presStyleLbl="sibTrans2D1" presStyleIdx="0" presStyleCnt="2"/>
      <dgm:spPr/>
    </dgm:pt>
    <dgm:pt modelId="{8AA4C0BB-891B-8A4D-B9AA-A76BBA08A6B8}" type="pres">
      <dgm:prSet presAssocID="{09D040A2-A809-8B42-A3AC-1E4B78C82222}" presName="connectorText" presStyleLbl="sibTrans2D1" presStyleIdx="0" presStyleCnt="2"/>
      <dgm:spPr/>
    </dgm:pt>
    <dgm:pt modelId="{795FC9AB-99B5-5F4E-A0F1-AC3925B3EAB4}" type="pres">
      <dgm:prSet presAssocID="{7783B485-CA45-2848-BC3D-97DCFEE0C870}" presName="node" presStyleLbl="node1" presStyleIdx="1" presStyleCnt="3">
        <dgm:presLayoutVars>
          <dgm:bulletEnabled val="1"/>
        </dgm:presLayoutVars>
      </dgm:prSet>
      <dgm:spPr/>
    </dgm:pt>
    <dgm:pt modelId="{5648D0AD-E605-B145-B6C2-3A8DCD168973}" type="pres">
      <dgm:prSet presAssocID="{FBCA797B-4FA0-3E4A-9037-A78516F3BC6E}" presName="sibTrans" presStyleLbl="sibTrans2D1" presStyleIdx="1" presStyleCnt="2"/>
      <dgm:spPr/>
    </dgm:pt>
    <dgm:pt modelId="{2AC98A5A-AD06-8646-918C-F7B6C69031D2}" type="pres">
      <dgm:prSet presAssocID="{FBCA797B-4FA0-3E4A-9037-A78516F3BC6E}" presName="connectorText" presStyleLbl="sibTrans2D1" presStyleIdx="1" presStyleCnt="2"/>
      <dgm:spPr/>
    </dgm:pt>
    <dgm:pt modelId="{082256FB-81DF-4F4C-BB83-E7C776DC33BB}" type="pres">
      <dgm:prSet presAssocID="{3D37DBB6-A622-A649-B526-940FB4780B00}" presName="node" presStyleLbl="node1" presStyleIdx="2" presStyleCnt="3">
        <dgm:presLayoutVars>
          <dgm:bulletEnabled val="1"/>
        </dgm:presLayoutVars>
      </dgm:prSet>
      <dgm:spPr/>
    </dgm:pt>
  </dgm:ptLst>
  <dgm:cxnLst>
    <dgm:cxn modelId="{F0E65821-52BA-AC43-BEDB-E00954ECF04A}" type="presOf" srcId="{09D040A2-A809-8B42-A3AC-1E4B78C82222}" destId="{4869DE97-5EB0-A646-854A-8F370D4B9617}" srcOrd="0" destOrd="0" presId="urn:microsoft.com/office/officeart/2005/8/layout/process1"/>
    <dgm:cxn modelId="{655DAD29-82E9-4A45-B3A3-52F42B748754}" type="presOf" srcId="{3D37DBB6-A622-A649-B526-940FB4780B00}" destId="{082256FB-81DF-4F4C-BB83-E7C776DC33BB}" srcOrd="0" destOrd="0" presId="urn:microsoft.com/office/officeart/2005/8/layout/process1"/>
    <dgm:cxn modelId="{6A0E2948-1D01-1D4F-A906-516D75CD1F98}" srcId="{C95B3B48-7C11-2F4B-BDA5-01401D4E7C64}" destId="{3D37DBB6-A622-A649-B526-940FB4780B00}" srcOrd="2" destOrd="0" parTransId="{5C9137C5-EFC5-6D4E-940E-106613DD7CB5}" sibTransId="{AECAA74C-310C-5645-97A8-1163D135723A}"/>
    <dgm:cxn modelId="{79EF475A-BC1A-194E-9612-01D3824E348F}" type="presOf" srcId="{09D040A2-A809-8B42-A3AC-1E4B78C82222}" destId="{8AA4C0BB-891B-8A4D-B9AA-A76BBA08A6B8}" srcOrd="1" destOrd="0" presId="urn:microsoft.com/office/officeart/2005/8/layout/process1"/>
    <dgm:cxn modelId="{7C7E627D-12B7-CE4F-85D2-65BF34E7AAA4}" srcId="{C95B3B48-7C11-2F4B-BDA5-01401D4E7C64}" destId="{7783B485-CA45-2848-BC3D-97DCFEE0C870}" srcOrd="1" destOrd="0" parTransId="{0BF626AC-0954-A74C-9023-131EB9119D4D}" sibTransId="{FBCA797B-4FA0-3E4A-9037-A78516F3BC6E}"/>
    <dgm:cxn modelId="{8D85DE7E-4BE1-1D44-AD76-2B70621461CB}" type="presOf" srcId="{7783B485-CA45-2848-BC3D-97DCFEE0C870}" destId="{795FC9AB-99B5-5F4E-A0F1-AC3925B3EAB4}" srcOrd="0" destOrd="0" presId="urn:microsoft.com/office/officeart/2005/8/layout/process1"/>
    <dgm:cxn modelId="{1C212F8C-39BE-A145-9D2D-650A16C52883}" type="presOf" srcId="{FBCA797B-4FA0-3E4A-9037-A78516F3BC6E}" destId="{2AC98A5A-AD06-8646-918C-F7B6C69031D2}" srcOrd="1" destOrd="0" presId="urn:microsoft.com/office/officeart/2005/8/layout/process1"/>
    <dgm:cxn modelId="{4B61148D-8B65-0747-95FF-A4D17D768CC3}" type="presOf" srcId="{FBCA797B-4FA0-3E4A-9037-A78516F3BC6E}" destId="{5648D0AD-E605-B145-B6C2-3A8DCD168973}" srcOrd="0" destOrd="0" presId="urn:microsoft.com/office/officeart/2005/8/layout/process1"/>
    <dgm:cxn modelId="{56D59898-A916-6C45-BB6E-7BF249E06804}" srcId="{C95B3B48-7C11-2F4B-BDA5-01401D4E7C64}" destId="{8EA2BCF1-DA0E-EC41-A749-9A079F33CE12}" srcOrd="0" destOrd="0" parTransId="{A8EA393D-FEAC-D54C-8C9A-250761CFDB2C}" sibTransId="{09D040A2-A809-8B42-A3AC-1E4B78C82222}"/>
    <dgm:cxn modelId="{47C226C8-5237-A447-B691-CB70A09DAA07}" type="presOf" srcId="{C95B3B48-7C11-2F4B-BDA5-01401D4E7C64}" destId="{D67F9734-0EC6-1842-946F-9FD49C83CBA4}" srcOrd="0" destOrd="0" presId="urn:microsoft.com/office/officeart/2005/8/layout/process1"/>
    <dgm:cxn modelId="{EA53BAE9-12AD-804A-9832-C6CDCE123933}" type="presOf" srcId="{8EA2BCF1-DA0E-EC41-A749-9A079F33CE12}" destId="{771C3BEC-5293-B342-9A23-F246E1D464F7}" srcOrd="0" destOrd="0" presId="urn:microsoft.com/office/officeart/2005/8/layout/process1"/>
    <dgm:cxn modelId="{78651536-CBB5-F94B-B3FB-FF3CD1A1CD93}" type="presParOf" srcId="{D67F9734-0EC6-1842-946F-9FD49C83CBA4}" destId="{771C3BEC-5293-B342-9A23-F246E1D464F7}" srcOrd="0" destOrd="0" presId="urn:microsoft.com/office/officeart/2005/8/layout/process1"/>
    <dgm:cxn modelId="{AA2C3EBE-BBB1-6748-85F3-69F91DFB90F9}" type="presParOf" srcId="{D67F9734-0EC6-1842-946F-9FD49C83CBA4}" destId="{4869DE97-5EB0-A646-854A-8F370D4B9617}" srcOrd="1" destOrd="0" presId="urn:microsoft.com/office/officeart/2005/8/layout/process1"/>
    <dgm:cxn modelId="{E669F0A4-4E66-B143-9A18-9B6E1AA20E3C}" type="presParOf" srcId="{4869DE97-5EB0-A646-854A-8F370D4B9617}" destId="{8AA4C0BB-891B-8A4D-B9AA-A76BBA08A6B8}" srcOrd="0" destOrd="0" presId="urn:microsoft.com/office/officeart/2005/8/layout/process1"/>
    <dgm:cxn modelId="{D7708814-2160-1D4A-8F21-4695D230E6FB}" type="presParOf" srcId="{D67F9734-0EC6-1842-946F-9FD49C83CBA4}" destId="{795FC9AB-99B5-5F4E-A0F1-AC3925B3EAB4}" srcOrd="2" destOrd="0" presId="urn:microsoft.com/office/officeart/2005/8/layout/process1"/>
    <dgm:cxn modelId="{EDF5BC3A-8250-0648-9C09-4E73FDF86D60}" type="presParOf" srcId="{D67F9734-0EC6-1842-946F-9FD49C83CBA4}" destId="{5648D0AD-E605-B145-B6C2-3A8DCD168973}" srcOrd="3" destOrd="0" presId="urn:microsoft.com/office/officeart/2005/8/layout/process1"/>
    <dgm:cxn modelId="{3518D87F-16AF-D84B-AD2F-110E92B60CEF}" type="presParOf" srcId="{5648D0AD-E605-B145-B6C2-3A8DCD168973}" destId="{2AC98A5A-AD06-8646-918C-F7B6C69031D2}" srcOrd="0" destOrd="0" presId="urn:microsoft.com/office/officeart/2005/8/layout/process1"/>
    <dgm:cxn modelId="{719F137F-C590-D54A-A0B2-FB208CF5FA3A}" type="presParOf" srcId="{D67F9734-0EC6-1842-946F-9FD49C83CBA4}" destId="{082256FB-81DF-4F4C-BB83-E7C776DC33BB}"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026E0-6E7E-2040-A2DA-643E536054DE}" type="doc">
      <dgm:prSet loTypeId="urn:microsoft.com/office/officeart/2005/8/layout/cycle5" loCatId="" qsTypeId="urn:microsoft.com/office/officeart/2005/8/quickstyle/simple2" qsCatId="simple" csTypeId="urn:microsoft.com/office/officeart/2005/8/colors/colorful3" csCatId="colorful" phldr="1"/>
      <dgm:spPr/>
      <dgm:t>
        <a:bodyPr/>
        <a:lstStyle/>
        <a:p>
          <a:endParaRPr lang="en-US"/>
        </a:p>
      </dgm:t>
    </dgm:pt>
    <dgm:pt modelId="{CDC460A8-ABD5-024E-AF96-6151F716629A}">
      <dgm:prSet phldrT="[Text]"/>
      <dgm:spPr/>
      <dgm:t>
        <a:bodyPr/>
        <a:lstStyle/>
        <a:p>
          <a:r>
            <a:rPr lang="en-US" dirty="0"/>
            <a:t>Smart Art</a:t>
          </a:r>
        </a:p>
      </dgm:t>
    </dgm:pt>
    <dgm:pt modelId="{C01911E0-1EA6-3840-8845-077939946569}" type="parTrans" cxnId="{3EA4BAE8-C920-8441-880F-260E9BFEB0EE}">
      <dgm:prSet/>
      <dgm:spPr/>
      <dgm:t>
        <a:bodyPr/>
        <a:lstStyle/>
        <a:p>
          <a:endParaRPr lang="en-US"/>
        </a:p>
      </dgm:t>
    </dgm:pt>
    <dgm:pt modelId="{A72BCE47-A223-7841-8DD0-FC3ED20906CB}" type="sibTrans" cxnId="{3EA4BAE8-C920-8441-880F-260E9BFEB0EE}">
      <dgm:prSet/>
      <dgm:spPr/>
      <dgm:t>
        <a:bodyPr/>
        <a:lstStyle/>
        <a:p>
          <a:endParaRPr lang="en-US"/>
        </a:p>
      </dgm:t>
    </dgm:pt>
    <dgm:pt modelId="{CA7D40D6-8B4E-3445-BD94-BAFDBF9E9385}">
      <dgm:prSet phldrT="[Text]"/>
      <dgm:spPr/>
      <dgm:t>
        <a:bodyPr/>
        <a:lstStyle/>
        <a:p>
          <a:r>
            <a:rPr lang="en-US" dirty="0"/>
            <a:t>Charts</a:t>
          </a:r>
        </a:p>
      </dgm:t>
    </dgm:pt>
    <dgm:pt modelId="{48E52251-C3D2-E54D-B0FC-E6C0D2A13D52}" type="parTrans" cxnId="{1A72BE16-48DD-4546-84A5-2F571228BB50}">
      <dgm:prSet/>
      <dgm:spPr/>
      <dgm:t>
        <a:bodyPr/>
        <a:lstStyle/>
        <a:p>
          <a:endParaRPr lang="en-US"/>
        </a:p>
      </dgm:t>
    </dgm:pt>
    <dgm:pt modelId="{2CD6850C-0EB3-B849-8660-DFFC002DB60A}" type="sibTrans" cxnId="{1A72BE16-48DD-4546-84A5-2F571228BB50}">
      <dgm:prSet/>
      <dgm:spPr/>
      <dgm:t>
        <a:bodyPr/>
        <a:lstStyle/>
        <a:p>
          <a:endParaRPr lang="en-US"/>
        </a:p>
      </dgm:t>
    </dgm:pt>
    <dgm:pt modelId="{7BEF3D86-5262-3045-9E2A-FA4E869413B2}">
      <dgm:prSet phldrT="[Text]"/>
      <dgm:spPr/>
      <dgm:t>
        <a:bodyPr/>
        <a:lstStyle/>
        <a:p>
          <a:r>
            <a:rPr lang="en-US" dirty="0"/>
            <a:t>Tables</a:t>
          </a:r>
        </a:p>
      </dgm:t>
    </dgm:pt>
    <dgm:pt modelId="{672A0073-416F-E348-A2D9-28F9FED10996}" type="parTrans" cxnId="{5A2F6598-DA74-074A-8DCE-4F9C20847235}">
      <dgm:prSet/>
      <dgm:spPr/>
      <dgm:t>
        <a:bodyPr/>
        <a:lstStyle/>
        <a:p>
          <a:endParaRPr lang="en-US"/>
        </a:p>
      </dgm:t>
    </dgm:pt>
    <dgm:pt modelId="{58054A94-B9D7-9541-9E7E-B75FD4D602BD}" type="sibTrans" cxnId="{5A2F6598-DA74-074A-8DCE-4F9C20847235}">
      <dgm:prSet/>
      <dgm:spPr/>
      <dgm:t>
        <a:bodyPr/>
        <a:lstStyle/>
        <a:p>
          <a:endParaRPr lang="en-US"/>
        </a:p>
      </dgm:t>
    </dgm:pt>
    <dgm:pt modelId="{5CD6DFD3-D168-C14B-B2B3-51F6B30CAA08}">
      <dgm:prSet phldrT="[Text]"/>
      <dgm:spPr/>
      <dgm:t>
        <a:bodyPr/>
        <a:lstStyle/>
        <a:p>
          <a:r>
            <a:rPr lang="en-US"/>
            <a:t>Smart Art</a:t>
          </a:r>
          <a:endParaRPr lang="en-US" dirty="0"/>
        </a:p>
      </dgm:t>
    </dgm:pt>
    <dgm:pt modelId="{FC426119-A94D-DE4F-939E-F31DFAAA5AFE}" type="sibTrans" cxnId="{CD54F241-276E-6543-9886-1CB21FC543AB}">
      <dgm:prSet/>
      <dgm:spPr/>
      <dgm:t>
        <a:bodyPr/>
        <a:lstStyle/>
        <a:p>
          <a:endParaRPr lang="en-US"/>
        </a:p>
      </dgm:t>
    </dgm:pt>
    <dgm:pt modelId="{2BED61D8-4E63-DF41-B045-8AF811AABF3B}" type="parTrans" cxnId="{CD54F241-276E-6543-9886-1CB21FC543AB}">
      <dgm:prSet/>
      <dgm:spPr/>
      <dgm:t>
        <a:bodyPr/>
        <a:lstStyle/>
        <a:p>
          <a:endParaRPr lang="en-US"/>
        </a:p>
      </dgm:t>
    </dgm:pt>
    <dgm:pt modelId="{FEF7436D-3CC9-3447-B6E2-32615C3A6E0B}" type="pres">
      <dgm:prSet presAssocID="{876026E0-6E7E-2040-A2DA-643E536054DE}" presName="cycle" presStyleCnt="0">
        <dgm:presLayoutVars>
          <dgm:dir/>
          <dgm:resizeHandles val="exact"/>
        </dgm:presLayoutVars>
      </dgm:prSet>
      <dgm:spPr/>
    </dgm:pt>
    <dgm:pt modelId="{BED5AB92-7409-B64F-AF7A-91B23B8BD469}" type="pres">
      <dgm:prSet presAssocID="{CDC460A8-ABD5-024E-AF96-6151F716629A}" presName="node" presStyleLbl="node1" presStyleIdx="0" presStyleCnt="4">
        <dgm:presLayoutVars>
          <dgm:bulletEnabled val="1"/>
        </dgm:presLayoutVars>
      </dgm:prSet>
      <dgm:spPr/>
    </dgm:pt>
    <dgm:pt modelId="{79EA6888-A919-1045-82ED-7538B970048E}" type="pres">
      <dgm:prSet presAssocID="{CDC460A8-ABD5-024E-AF96-6151F716629A}" presName="spNode" presStyleCnt="0"/>
      <dgm:spPr/>
    </dgm:pt>
    <dgm:pt modelId="{45C5E869-3192-6C4C-BAC2-846578EFF4F2}" type="pres">
      <dgm:prSet presAssocID="{A72BCE47-A223-7841-8DD0-FC3ED20906CB}" presName="sibTrans" presStyleLbl="sibTrans1D1" presStyleIdx="0" presStyleCnt="4"/>
      <dgm:spPr/>
    </dgm:pt>
    <dgm:pt modelId="{96BEC624-93CB-FE42-BDA6-33F5244C4091}" type="pres">
      <dgm:prSet presAssocID="{CA7D40D6-8B4E-3445-BD94-BAFDBF9E9385}" presName="node" presStyleLbl="node1" presStyleIdx="1" presStyleCnt="4">
        <dgm:presLayoutVars>
          <dgm:bulletEnabled val="1"/>
        </dgm:presLayoutVars>
      </dgm:prSet>
      <dgm:spPr/>
    </dgm:pt>
    <dgm:pt modelId="{9E467024-7483-8B46-9191-B5EDD4A88456}" type="pres">
      <dgm:prSet presAssocID="{CA7D40D6-8B4E-3445-BD94-BAFDBF9E9385}" presName="spNode" presStyleCnt="0"/>
      <dgm:spPr/>
    </dgm:pt>
    <dgm:pt modelId="{821D494C-0C57-4348-98D4-FBEC7B026D96}" type="pres">
      <dgm:prSet presAssocID="{2CD6850C-0EB3-B849-8660-DFFC002DB60A}" presName="sibTrans" presStyleLbl="sibTrans1D1" presStyleIdx="1" presStyleCnt="4"/>
      <dgm:spPr/>
    </dgm:pt>
    <dgm:pt modelId="{E6916939-C1DD-D74D-B07C-682DFC43B62B}" type="pres">
      <dgm:prSet presAssocID="{7BEF3D86-5262-3045-9E2A-FA4E869413B2}" presName="node" presStyleLbl="node1" presStyleIdx="2" presStyleCnt="4">
        <dgm:presLayoutVars>
          <dgm:bulletEnabled val="1"/>
        </dgm:presLayoutVars>
      </dgm:prSet>
      <dgm:spPr/>
    </dgm:pt>
    <dgm:pt modelId="{5B52A53D-50E5-7C4D-B878-BECDE11739F4}" type="pres">
      <dgm:prSet presAssocID="{7BEF3D86-5262-3045-9E2A-FA4E869413B2}" presName="spNode" presStyleCnt="0"/>
      <dgm:spPr/>
    </dgm:pt>
    <dgm:pt modelId="{5694BC1D-D3D0-1B4B-85A0-678C57F09AD1}" type="pres">
      <dgm:prSet presAssocID="{58054A94-B9D7-9541-9E7E-B75FD4D602BD}" presName="sibTrans" presStyleLbl="sibTrans1D1" presStyleIdx="2" presStyleCnt="4"/>
      <dgm:spPr/>
    </dgm:pt>
    <dgm:pt modelId="{160DE683-E3E3-0748-874A-22CC35329F59}" type="pres">
      <dgm:prSet presAssocID="{5CD6DFD3-D168-C14B-B2B3-51F6B30CAA08}" presName="node" presStyleLbl="node1" presStyleIdx="3" presStyleCnt="4">
        <dgm:presLayoutVars>
          <dgm:bulletEnabled val="1"/>
        </dgm:presLayoutVars>
      </dgm:prSet>
      <dgm:spPr/>
    </dgm:pt>
    <dgm:pt modelId="{D21550E6-01EB-7548-8CFA-D235553E723A}" type="pres">
      <dgm:prSet presAssocID="{5CD6DFD3-D168-C14B-B2B3-51F6B30CAA08}" presName="spNode" presStyleCnt="0"/>
      <dgm:spPr/>
    </dgm:pt>
    <dgm:pt modelId="{C66E2746-9B46-8A49-9911-77A9B11EA5B8}" type="pres">
      <dgm:prSet presAssocID="{FC426119-A94D-DE4F-939E-F31DFAAA5AFE}" presName="sibTrans" presStyleLbl="sibTrans1D1" presStyleIdx="3" presStyleCnt="4"/>
      <dgm:spPr/>
    </dgm:pt>
  </dgm:ptLst>
  <dgm:cxnLst>
    <dgm:cxn modelId="{BB3F3300-914C-004A-88C5-4B5769B9071E}" type="presOf" srcId="{876026E0-6E7E-2040-A2DA-643E536054DE}" destId="{FEF7436D-3CC9-3447-B6E2-32615C3A6E0B}" srcOrd="0" destOrd="0" presId="urn:microsoft.com/office/officeart/2005/8/layout/cycle5"/>
    <dgm:cxn modelId="{2F698704-CD44-6547-999F-74C64ADA8E0B}" type="presOf" srcId="{5CD6DFD3-D168-C14B-B2B3-51F6B30CAA08}" destId="{160DE683-E3E3-0748-874A-22CC35329F59}" srcOrd="0" destOrd="0" presId="urn:microsoft.com/office/officeart/2005/8/layout/cycle5"/>
    <dgm:cxn modelId="{4B7C7005-6CA5-8D49-8EDB-1D29DCDDF7F3}" type="presOf" srcId="{7BEF3D86-5262-3045-9E2A-FA4E869413B2}" destId="{E6916939-C1DD-D74D-B07C-682DFC43B62B}" srcOrd="0" destOrd="0" presId="urn:microsoft.com/office/officeart/2005/8/layout/cycle5"/>
    <dgm:cxn modelId="{5B8E560F-7429-E74D-898C-5C63EF259704}" type="presOf" srcId="{58054A94-B9D7-9541-9E7E-B75FD4D602BD}" destId="{5694BC1D-D3D0-1B4B-85A0-678C57F09AD1}" srcOrd="0" destOrd="0" presId="urn:microsoft.com/office/officeart/2005/8/layout/cycle5"/>
    <dgm:cxn modelId="{DEFE850F-548E-C546-85D4-0DAD9189C824}" type="presOf" srcId="{CA7D40D6-8B4E-3445-BD94-BAFDBF9E9385}" destId="{96BEC624-93CB-FE42-BDA6-33F5244C4091}" srcOrd="0" destOrd="0" presId="urn:microsoft.com/office/officeart/2005/8/layout/cycle5"/>
    <dgm:cxn modelId="{1A72BE16-48DD-4546-84A5-2F571228BB50}" srcId="{876026E0-6E7E-2040-A2DA-643E536054DE}" destId="{CA7D40D6-8B4E-3445-BD94-BAFDBF9E9385}" srcOrd="1" destOrd="0" parTransId="{48E52251-C3D2-E54D-B0FC-E6C0D2A13D52}" sibTransId="{2CD6850C-0EB3-B849-8660-DFFC002DB60A}"/>
    <dgm:cxn modelId="{B2177F1B-8D2F-094D-B612-0C9CDB7A3295}" type="presOf" srcId="{CDC460A8-ABD5-024E-AF96-6151F716629A}" destId="{BED5AB92-7409-B64F-AF7A-91B23B8BD469}" srcOrd="0" destOrd="0" presId="urn:microsoft.com/office/officeart/2005/8/layout/cycle5"/>
    <dgm:cxn modelId="{6AA0CC1C-B5AC-034E-A25B-3DF2B4D7AA78}" type="presOf" srcId="{A72BCE47-A223-7841-8DD0-FC3ED20906CB}" destId="{45C5E869-3192-6C4C-BAC2-846578EFF4F2}" srcOrd="0" destOrd="0" presId="urn:microsoft.com/office/officeart/2005/8/layout/cycle5"/>
    <dgm:cxn modelId="{CD54F241-276E-6543-9886-1CB21FC543AB}" srcId="{876026E0-6E7E-2040-A2DA-643E536054DE}" destId="{5CD6DFD3-D168-C14B-B2B3-51F6B30CAA08}" srcOrd="3" destOrd="0" parTransId="{2BED61D8-4E63-DF41-B045-8AF811AABF3B}" sibTransId="{FC426119-A94D-DE4F-939E-F31DFAAA5AFE}"/>
    <dgm:cxn modelId="{5A2F6598-DA74-074A-8DCE-4F9C20847235}" srcId="{876026E0-6E7E-2040-A2DA-643E536054DE}" destId="{7BEF3D86-5262-3045-9E2A-FA4E869413B2}" srcOrd="2" destOrd="0" parTransId="{672A0073-416F-E348-A2D9-28F9FED10996}" sibTransId="{58054A94-B9D7-9541-9E7E-B75FD4D602BD}"/>
    <dgm:cxn modelId="{CD64ECAC-063C-6442-B18F-080DC9A5ED93}" type="presOf" srcId="{2CD6850C-0EB3-B849-8660-DFFC002DB60A}" destId="{821D494C-0C57-4348-98D4-FBEC7B026D96}" srcOrd="0" destOrd="0" presId="urn:microsoft.com/office/officeart/2005/8/layout/cycle5"/>
    <dgm:cxn modelId="{47F3C2D0-7740-8943-800F-530D4CD4AADA}" type="presOf" srcId="{FC426119-A94D-DE4F-939E-F31DFAAA5AFE}" destId="{C66E2746-9B46-8A49-9911-77A9B11EA5B8}" srcOrd="0" destOrd="0" presId="urn:microsoft.com/office/officeart/2005/8/layout/cycle5"/>
    <dgm:cxn modelId="{3EA4BAE8-C920-8441-880F-260E9BFEB0EE}" srcId="{876026E0-6E7E-2040-A2DA-643E536054DE}" destId="{CDC460A8-ABD5-024E-AF96-6151F716629A}" srcOrd="0" destOrd="0" parTransId="{C01911E0-1EA6-3840-8845-077939946569}" sibTransId="{A72BCE47-A223-7841-8DD0-FC3ED20906CB}"/>
    <dgm:cxn modelId="{C5DD1643-1C48-EE45-85F7-1EE5EEFAD965}" type="presParOf" srcId="{FEF7436D-3CC9-3447-B6E2-32615C3A6E0B}" destId="{BED5AB92-7409-B64F-AF7A-91B23B8BD469}" srcOrd="0" destOrd="0" presId="urn:microsoft.com/office/officeart/2005/8/layout/cycle5"/>
    <dgm:cxn modelId="{3D9FD70C-1690-874F-91DE-736C44CD138A}" type="presParOf" srcId="{FEF7436D-3CC9-3447-B6E2-32615C3A6E0B}" destId="{79EA6888-A919-1045-82ED-7538B970048E}" srcOrd="1" destOrd="0" presId="urn:microsoft.com/office/officeart/2005/8/layout/cycle5"/>
    <dgm:cxn modelId="{A1A5DDCD-4A5C-C642-88A4-140130BA6377}" type="presParOf" srcId="{FEF7436D-3CC9-3447-B6E2-32615C3A6E0B}" destId="{45C5E869-3192-6C4C-BAC2-846578EFF4F2}" srcOrd="2" destOrd="0" presId="urn:microsoft.com/office/officeart/2005/8/layout/cycle5"/>
    <dgm:cxn modelId="{73B5D1BA-D6CC-C64E-861A-8D55F3B3FEE4}" type="presParOf" srcId="{FEF7436D-3CC9-3447-B6E2-32615C3A6E0B}" destId="{96BEC624-93CB-FE42-BDA6-33F5244C4091}" srcOrd="3" destOrd="0" presId="urn:microsoft.com/office/officeart/2005/8/layout/cycle5"/>
    <dgm:cxn modelId="{D5949EBB-2CF8-354A-8C73-813241BA3C86}" type="presParOf" srcId="{FEF7436D-3CC9-3447-B6E2-32615C3A6E0B}" destId="{9E467024-7483-8B46-9191-B5EDD4A88456}" srcOrd="4" destOrd="0" presId="urn:microsoft.com/office/officeart/2005/8/layout/cycle5"/>
    <dgm:cxn modelId="{BEB06A67-D62B-D745-8517-87F285DC2C05}" type="presParOf" srcId="{FEF7436D-3CC9-3447-B6E2-32615C3A6E0B}" destId="{821D494C-0C57-4348-98D4-FBEC7B026D96}" srcOrd="5" destOrd="0" presId="urn:microsoft.com/office/officeart/2005/8/layout/cycle5"/>
    <dgm:cxn modelId="{8CA40345-DC95-014B-99CC-5DAB4CDE1C23}" type="presParOf" srcId="{FEF7436D-3CC9-3447-B6E2-32615C3A6E0B}" destId="{E6916939-C1DD-D74D-B07C-682DFC43B62B}" srcOrd="6" destOrd="0" presId="urn:microsoft.com/office/officeart/2005/8/layout/cycle5"/>
    <dgm:cxn modelId="{C8934B09-8556-6F43-AEB7-EAFB8E289BE6}" type="presParOf" srcId="{FEF7436D-3CC9-3447-B6E2-32615C3A6E0B}" destId="{5B52A53D-50E5-7C4D-B878-BECDE11739F4}" srcOrd="7" destOrd="0" presId="urn:microsoft.com/office/officeart/2005/8/layout/cycle5"/>
    <dgm:cxn modelId="{03EFE0F0-D7D3-9541-9CB8-6EC8CE646A98}" type="presParOf" srcId="{FEF7436D-3CC9-3447-B6E2-32615C3A6E0B}" destId="{5694BC1D-D3D0-1B4B-85A0-678C57F09AD1}" srcOrd="8" destOrd="0" presId="urn:microsoft.com/office/officeart/2005/8/layout/cycle5"/>
    <dgm:cxn modelId="{EA9CBBFA-E0A3-4646-9A69-4A7B0DEC2B35}" type="presParOf" srcId="{FEF7436D-3CC9-3447-B6E2-32615C3A6E0B}" destId="{160DE683-E3E3-0748-874A-22CC35329F59}" srcOrd="9" destOrd="0" presId="urn:microsoft.com/office/officeart/2005/8/layout/cycle5"/>
    <dgm:cxn modelId="{A936B707-A65F-9646-B0BB-486A64C52136}" type="presParOf" srcId="{FEF7436D-3CC9-3447-B6E2-32615C3A6E0B}" destId="{D21550E6-01EB-7548-8CFA-D235553E723A}" srcOrd="10" destOrd="0" presId="urn:microsoft.com/office/officeart/2005/8/layout/cycle5"/>
    <dgm:cxn modelId="{D7F56A5D-4F28-4B46-8400-30D3C60FC1F7}" type="presParOf" srcId="{FEF7436D-3CC9-3447-B6E2-32615C3A6E0B}" destId="{C66E2746-9B46-8A49-9911-77A9B11EA5B8}"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6026E0-6E7E-2040-A2DA-643E536054DE}" type="doc">
      <dgm:prSet loTypeId="urn:microsoft.com/office/officeart/2005/8/layout/cycle5" loCatId="" qsTypeId="urn:microsoft.com/office/officeart/2005/8/quickstyle/simple2" qsCatId="simple" csTypeId="urn:microsoft.com/office/officeart/2005/8/colors/colorful3" csCatId="colorful" phldr="1"/>
      <dgm:spPr/>
      <dgm:t>
        <a:bodyPr/>
        <a:lstStyle/>
        <a:p>
          <a:endParaRPr lang="en-US"/>
        </a:p>
      </dgm:t>
    </dgm:pt>
    <dgm:pt modelId="{CDC460A8-ABD5-024E-AF96-6151F716629A}">
      <dgm:prSet phldrT="[Text]"/>
      <dgm:spPr/>
      <dgm:t>
        <a:bodyPr/>
        <a:lstStyle/>
        <a:p>
          <a:r>
            <a:rPr lang="en-US" dirty="0"/>
            <a:t>Smart Art</a:t>
          </a:r>
        </a:p>
      </dgm:t>
    </dgm:pt>
    <dgm:pt modelId="{C01911E0-1EA6-3840-8845-077939946569}" type="parTrans" cxnId="{3EA4BAE8-C920-8441-880F-260E9BFEB0EE}">
      <dgm:prSet/>
      <dgm:spPr/>
      <dgm:t>
        <a:bodyPr/>
        <a:lstStyle/>
        <a:p>
          <a:endParaRPr lang="en-US"/>
        </a:p>
      </dgm:t>
    </dgm:pt>
    <dgm:pt modelId="{A72BCE47-A223-7841-8DD0-FC3ED20906CB}" type="sibTrans" cxnId="{3EA4BAE8-C920-8441-880F-260E9BFEB0EE}">
      <dgm:prSet/>
      <dgm:spPr/>
      <dgm:t>
        <a:bodyPr/>
        <a:lstStyle/>
        <a:p>
          <a:endParaRPr lang="en-US"/>
        </a:p>
      </dgm:t>
    </dgm:pt>
    <dgm:pt modelId="{CA7D40D6-8B4E-3445-BD94-BAFDBF9E9385}">
      <dgm:prSet phldrT="[Text]"/>
      <dgm:spPr/>
      <dgm:t>
        <a:bodyPr/>
        <a:lstStyle/>
        <a:p>
          <a:r>
            <a:rPr lang="en-US" dirty="0"/>
            <a:t>Charts</a:t>
          </a:r>
        </a:p>
      </dgm:t>
    </dgm:pt>
    <dgm:pt modelId="{48E52251-C3D2-E54D-B0FC-E6C0D2A13D52}" type="parTrans" cxnId="{1A72BE16-48DD-4546-84A5-2F571228BB50}">
      <dgm:prSet/>
      <dgm:spPr/>
      <dgm:t>
        <a:bodyPr/>
        <a:lstStyle/>
        <a:p>
          <a:endParaRPr lang="en-US"/>
        </a:p>
      </dgm:t>
    </dgm:pt>
    <dgm:pt modelId="{2CD6850C-0EB3-B849-8660-DFFC002DB60A}" type="sibTrans" cxnId="{1A72BE16-48DD-4546-84A5-2F571228BB50}">
      <dgm:prSet/>
      <dgm:spPr/>
      <dgm:t>
        <a:bodyPr/>
        <a:lstStyle/>
        <a:p>
          <a:endParaRPr lang="en-US"/>
        </a:p>
      </dgm:t>
    </dgm:pt>
    <dgm:pt modelId="{7BEF3D86-5262-3045-9E2A-FA4E869413B2}">
      <dgm:prSet phldrT="[Text]"/>
      <dgm:spPr/>
      <dgm:t>
        <a:bodyPr/>
        <a:lstStyle/>
        <a:p>
          <a:r>
            <a:rPr lang="en-US" dirty="0"/>
            <a:t>Tables</a:t>
          </a:r>
        </a:p>
      </dgm:t>
    </dgm:pt>
    <dgm:pt modelId="{672A0073-416F-E348-A2D9-28F9FED10996}" type="parTrans" cxnId="{5A2F6598-DA74-074A-8DCE-4F9C20847235}">
      <dgm:prSet/>
      <dgm:spPr/>
      <dgm:t>
        <a:bodyPr/>
        <a:lstStyle/>
        <a:p>
          <a:endParaRPr lang="en-US"/>
        </a:p>
      </dgm:t>
    </dgm:pt>
    <dgm:pt modelId="{58054A94-B9D7-9541-9E7E-B75FD4D602BD}" type="sibTrans" cxnId="{5A2F6598-DA74-074A-8DCE-4F9C20847235}">
      <dgm:prSet/>
      <dgm:spPr/>
      <dgm:t>
        <a:bodyPr/>
        <a:lstStyle/>
        <a:p>
          <a:endParaRPr lang="en-US"/>
        </a:p>
      </dgm:t>
    </dgm:pt>
    <dgm:pt modelId="{5CD6DFD3-D168-C14B-B2B3-51F6B30CAA08}">
      <dgm:prSet phldrT="[Text]"/>
      <dgm:spPr/>
      <dgm:t>
        <a:bodyPr/>
        <a:lstStyle/>
        <a:p>
          <a:r>
            <a:rPr lang="en-US"/>
            <a:t>Smart Art</a:t>
          </a:r>
          <a:endParaRPr lang="en-US" dirty="0"/>
        </a:p>
      </dgm:t>
    </dgm:pt>
    <dgm:pt modelId="{FC426119-A94D-DE4F-939E-F31DFAAA5AFE}" type="sibTrans" cxnId="{CD54F241-276E-6543-9886-1CB21FC543AB}">
      <dgm:prSet/>
      <dgm:spPr/>
      <dgm:t>
        <a:bodyPr/>
        <a:lstStyle/>
        <a:p>
          <a:endParaRPr lang="en-US"/>
        </a:p>
      </dgm:t>
    </dgm:pt>
    <dgm:pt modelId="{2BED61D8-4E63-DF41-B045-8AF811AABF3B}" type="parTrans" cxnId="{CD54F241-276E-6543-9886-1CB21FC543AB}">
      <dgm:prSet/>
      <dgm:spPr/>
      <dgm:t>
        <a:bodyPr/>
        <a:lstStyle/>
        <a:p>
          <a:endParaRPr lang="en-US"/>
        </a:p>
      </dgm:t>
    </dgm:pt>
    <dgm:pt modelId="{FEF7436D-3CC9-3447-B6E2-32615C3A6E0B}" type="pres">
      <dgm:prSet presAssocID="{876026E0-6E7E-2040-A2DA-643E536054DE}" presName="cycle" presStyleCnt="0">
        <dgm:presLayoutVars>
          <dgm:dir/>
          <dgm:resizeHandles val="exact"/>
        </dgm:presLayoutVars>
      </dgm:prSet>
      <dgm:spPr/>
    </dgm:pt>
    <dgm:pt modelId="{BED5AB92-7409-B64F-AF7A-91B23B8BD469}" type="pres">
      <dgm:prSet presAssocID="{CDC460A8-ABD5-024E-AF96-6151F716629A}" presName="node" presStyleLbl="node1" presStyleIdx="0" presStyleCnt="4">
        <dgm:presLayoutVars>
          <dgm:bulletEnabled val="1"/>
        </dgm:presLayoutVars>
      </dgm:prSet>
      <dgm:spPr/>
    </dgm:pt>
    <dgm:pt modelId="{79EA6888-A919-1045-82ED-7538B970048E}" type="pres">
      <dgm:prSet presAssocID="{CDC460A8-ABD5-024E-AF96-6151F716629A}" presName="spNode" presStyleCnt="0"/>
      <dgm:spPr/>
    </dgm:pt>
    <dgm:pt modelId="{45C5E869-3192-6C4C-BAC2-846578EFF4F2}" type="pres">
      <dgm:prSet presAssocID="{A72BCE47-A223-7841-8DD0-FC3ED20906CB}" presName="sibTrans" presStyleLbl="sibTrans1D1" presStyleIdx="0" presStyleCnt="4"/>
      <dgm:spPr/>
    </dgm:pt>
    <dgm:pt modelId="{96BEC624-93CB-FE42-BDA6-33F5244C4091}" type="pres">
      <dgm:prSet presAssocID="{CA7D40D6-8B4E-3445-BD94-BAFDBF9E9385}" presName="node" presStyleLbl="node1" presStyleIdx="1" presStyleCnt="4">
        <dgm:presLayoutVars>
          <dgm:bulletEnabled val="1"/>
        </dgm:presLayoutVars>
      </dgm:prSet>
      <dgm:spPr/>
    </dgm:pt>
    <dgm:pt modelId="{9E467024-7483-8B46-9191-B5EDD4A88456}" type="pres">
      <dgm:prSet presAssocID="{CA7D40D6-8B4E-3445-BD94-BAFDBF9E9385}" presName="spNode" presStyleCnt="0"/>
      <dgm:spPr/>
    </dgm:pt>
    <dgm:pt modelId="{821D494C-0C57-4348-98D4-FBEC7B026D96}" type="pres">
      <dgm:prSet presAssocID="{2CD6850C-0EB3-B849-8660-DFFC002DB60A}" presName="sibTrans" presStyleLbl="sibTrans1D1" presStyleIdx="1" presStyleCnt="4"/>
      <dgm:spPr/>
    </dgm:pt>
    <dgm:pt modelId="{E6916939-C1DD-D74D-B07C-682DFC43B62B}" type="pres">
      <dgm:prSet presAssocID="{7BEF3D86-5262-3045-9E2A-FA4E869413B2}" presName="node" presStyleLbl="node1" presStyleIdx="2" presStyleCnt="4">
        <dgm:presLayoutVars>
          <dgm:bulletEnabled val="1"/>
        </dgm:presLayoutVars>
      </dgm:prSet>
      <dgm:spPr/>
    </dgm:pt>
    <dgm:pt modelId="{5B52A53D-50E5-7C4D-B878-BECDE11739F4}" type="pres">
      <dgm:prSet presAssocID="{7BEF3D86-5262-3045-9E2A-FA4E869413B2}" presName="spNode" presStyleCnt="0"/>
      <dgm:spPr/>
    </dgm:pt>
    <dgm:pt modelId="{5694BC1D-D3D0-1B4B-85A0-678C57F09AD1}" type="pres">
      <dgm:prSet presAssocID="{58054A94-B9D7-9541-9E7E-B75FD4D602BD}" presName="sibTrans" presStyleLbl="sibTrans1D1" presStyleIdx="2" presStyleCnt="4"/>
      <dgm:spPr/>
    </dgm:pt>
    <dgm:pt modelId="{160DE683-E3E3-0748-874A-22CC35329F59}" type="pres">
      <dgm:prSet presAssocID="{5CD6DFD3-D168-C14B-B2B3-51F6B30CAA08}" presName="node" presStyleLbl="node1" presStyleIdx="3" presStyleCnt="4">
        <dgm:presLayoutVars>
          <dgm:bulletEnabled val="1"/>
        </dgm:presLayoutVars>
      </dgm:prSet>
      <dgm:spPr/>
    </dgm:pt>
    <dgm:pt modelId="{D21550E6-01EB-7548-8CFA-D235553E723A}" type="pres">
      <dgm:prSet presAssocID="{5CD6DFD3-D168-C14B-B2B3-51F6B30CAA08}" presName="spNode" presStyleCnt="0"/>
      <dgm:spPr/>
    </dgm:pt>
    <dgm:pt modelId="{C66E2746-9B46-8A49-9911-77A9B11EA5B8}" type="pres">
      <dgm:prSet presAssocID="{FC426119-A94D-DE4F-939E-F31DFAAA5AFE}" presName="sibTrans" presStyleLbl="sibTrans1D1" presStyleIdx="3" presStyleCnt="4"/>
      <dgm:spPr/>
    </dgm:pt>
  </dgm:ptLst>
  <dgm:cxnLst>
    <dgm:cxn modelId="{BB3F3300-914C-004A-88C5-4B5769B9071E}" type="presOf" srcId="{876026E0-6E7E-2040-A2DA-643E536054DE}" destId="{FEF7436D-3CC9-3447-B6E2-32615C3A6E0B}" srcOrd="0" destOrd="0" presId="urn:microsoft.com/office/officeart/2005/8/layout/cycle5"/>
    <dgm:cxn modelId="{2F698704-CD44-6547-999F-74C64ADA8E0B}" type="presOf" srcId="{5CD6DFD3-D168-C14B-B2B3-51F6B30CAA08}" destId="{160DE683-E3E3-0748-874A-22CC35329F59}" srcOrd="0" destOrd="0" presId="urn:microsoft.com/office/officeart/2005/8/layout/cycle5"/>
    <dgm:cxn modelId="{4B7C7005-6CA5-8D49-8EDB-1D29DCDDF7F3}" type="presOf" srcId="{7BEF3D86-5262-3045-9E2A-FA4E869413B2}" destId="{E6916939-C1DD-D74D-B07C-682DFC43B62B}" srcOrd="0" destOrd="0" presId="urn:microsoft.com/office/officeart/2005/8/layout/cycle5"/>
    <dgm:cxn modelId="{5B8E560F-7429-E74D-898C-5C63EF259704}" type="presOf" srcId="{58054A94-B9D7-9541-9E7E-B75FD4D602BD}" destId="{5694BC1D-D3D0-1B4B-85A0-678C57F09AD1}" srcOrd="0" destOrd="0" presId="urn:microsoft.com/office/officeart/2005/8/layout/cycle5"/>
    <dgm:cxn modelId="{DEFE850F-548E-C546-85D4-0DAD9189C824}" type="presOf" srcId="{CA7D40D6-8B4E-3445-BD94-BAFDBF9E9385}" destId="{96BEC624-93CB-FE42-BDA6-33F5244C4091}" srcOrd="0" destOrd="0" presId="urn:microsoft.com/office/officeart/2005/8/layout/cycle5"/>
    <dgm:cxn modelId="{1A72BE16-48DD-4546-84A5-2F571228BB50}" srcId="{876026E0-6E7E-2040-A2DA-643E536054DE}" destId="{CA7D40D6-8B4E-3445-BD94-BAFDBF9E9385}" srcOrd="1" destOrd="0" parTransId="{48E52251-C3D2-E54D-B0FC-E6C0D2A13D52}" sibTransId="{2CD6850C-0EB3-B849-8660-DFFC002DB60A}"/>
    <dgm:cxn modelId="{B2177F1B-8D2F-094D-B612-0C9CDB7A3295}" type="presOf" srcId="{CDC460A8-ABD5-024E-AF96-6151F716629A}" destId="{BED5AB92-7409-B64F-AF7A-91B23B8BD469}" srcOrd="0" destOrd="0" presId="urn:microsoft.com/office/officeart/2005/8/layout/cycle5"/>
    <dgm:cxn modelId="{6AA0CC1C-B5AC-034E-A25B-3DF2B4D7AA78}" type="presOf" srcId="{A72BCE47-A223-7841-8DD0-FC3ED20906CB}" destId="{45C5E869-3192-6C4C-BAC2-846578EFF4F2}" srcOrd="0" destOrd="0" presId="urn:microsoft.com/office/officeart/2005/8/layout/cycle5"/>
    <dgm:cxn modelId="{CD54F241-276E-6543-9886-1CB21FC543AB}" srcId="{876026E0-6E7E-2040-A2DA-643E536054DE}" destId="{5CD6DFD3-D168-C14B-B2B3-51F6B30CAA08}" srcOrd="3" destOrd="0" parTransId="{2BED61D8-4E63-DF41-B045-8AF811AABF3B}" sibTransId="{FC426119-A94D-DE4F-939E-F31DFAAA5AFE}"/>
    <dgm:cxn modelId="{5A2F6598-DA74-074A-8DCE-4F9C20847235}" srcId="{876026E0-6E7E-2040-A2DA-643E536054DE}" destId="{7BEF3D86-5262-3045-9E2A-FA4E869413B2}" srcOrd="2" destOrd="0" parTransId="{672A0073-416F-E348-A2D9-28F9FED10996}" sibTransId="{58054A94-B9D7-9541-9E7E-B75FD4D602BD}"/>
    <dgm:cxn modelId="{CD64ECAC-063C-6442-B18F-080DC9A5ED93}" type="presOf" srcId="{2CD6850C-0EB3-B849-8660-DFFC002DB60A}" destId="{821D494C-0C57-4348-98D4-FBEC7B026D96}" srcOrd="0" destOrd="0" presId="urn:microsoft.com/office/officeart/2005/8/layout/cycle5"/>
    <dgm:cxn modelId="{47F3C2D0-7740-8943-800F-530D4CD4AADA}" type="presOf" srcId="{FC426119-A94D-DE4F-939E-F31DFAAA5AFE}" destId="{C66E2746-9B46-8A49-9911-77A9B11EA5B8}" srcOrd="0" destOrd="0" presId="urn:microsoft.com/office/officeart/2005/8/layout/cycle5"/>
    <dgm:cxn modelId="{3EA4BAE8-C920-8441-880F-260E9BFEB0EE}" srcId="{876026E0-6E7E-2040-A2DA-643E536054DE}" destId="{CDC460A8-ABD5-024E-AF96-6151F716629A}" srcOrd="0" destOrd="0" parTransId="{C01911E0-1EA6-3840-8845-077939946569}" sibTransId="{A72BCE47-A223-7841-8DD0-FC3ED20906CB}"/>
    <dgm:cxn modelId="{C5DD1643-1C48-EE45-85F7-1EE5EEFAD965}" type="presParOf" srcId="{FEF7436D-3CC9-3447-B6E2-32615C3A6E0B}" destId="{BED5AB92-7409-B64F-AF7A-91B23B8BD469}" srcOrd="0" destOrd="0" presId="urn:microsoft.com/office/officeart/2005/8/layout/cycle5"/>
    <dgm:cxn modelId="{3D9FD70C-1690-874F-91DE-736C44CD138A}" type="presParOf" srcId="{FEF7436D-3CC9-3447-B6E2-32615C3A6E0B}" destId="{79EA6888-A919-1045-82ED-7538B970048E}" srcOrd="1" destOrd="0" presId="urn:microsoft.com/office/officeart/2005/8/layout/cycle5"/>
    <dgm:cxn modelId="{A1A5DDCD-4A5C-C642-88A4-140130BA6377}" type="presParOf" srcId="{FEF7436D-3CC9-3447-B6E2-32615C3A6E0B}" destId="{45C5E869-3192-6C4C-BAC2-846578EFF4F2}" srcOrd="2" destOrd="0" presId="urn:microsoft.com/office/officeart/2005/8/layout/cycle5"/>
    <dgm:cxn modelId="{73B5D1BA-D6CC-C64E-861A-8D55F3B3FEE4}" type="presParOf" srcId="{FEF7436D-3CC9-3447-B6E2-32615C3A6E0B}" destId="{96BEC624-93CB-FE42-BDA6-33F5244C4091}" srcOrd="3" destOrd="0" presId="urn:microsoft.com/office/officeart/2005/8/layout/cycle5"/>
    <dgm:cxn modelId="{D5949EBB-2CF8-354A-8C73-813241BA3C86}" type="presParOf" srcId="{FEF7436D-3CC9-3447-B6E2-32615C3A6E0B}" destId="{9E467024-7483-8B46-9191-B5EDD4A88456}" srcOrd="4" destOrd="0" presId="urn:microsoft.com/office/officeart/2005/8/layout/cycle5"/>
    <dgm:cxn modelId="{BEB06A67-D62B-D745-8517-87F285DC2C05}" type="presParOf" srcId="{FEF7436D-3CC9-3447-B6E2-32615C3A6E0B}" destId="{821D494C-0C57-4348-98D4-FBEC7B026D96}" srcOrd="5" destOrd="0" presId="urn:microsoft.com/office/officeart/2005/8/layout/cycle5"/>
    <dgm:cxn modelId="{8CA40345-DC95-014B-99CC-5DAB4CDE1C23}" type="presParOf" srcId="{FEF7436D-3CC9-3447-B6E2-32615C3A6E0B}" destId="{E6916939-C1DD-D74D-B07C-682DFC43B62B}" srcOrd="6" destOrd="0" presId="urn:microsoft.com/office/officeart/2005/8/layout/cycle5"/>
    <dgm:cxn modelId="{C8934B09-8556-6F43-AEB7-EAFB8E289BE6}" type="presParOf" srcId="{FEF7436D-3CC9-3447-B6E2-32615C3A6E0B}" destId="{5B52A53D-50E5-7C4D-B878-BECDE11739F4}" srcOrd="7" destOrd="0" presId="urn:microsoft.com/office/officeart/2005/8/layout/cycle5"/>
    <dgm:cxn modelId="{03EFE0F0-D7D3-9541-9CB8-6EC8CE646A98}" type="presParOf" srcId="{FEF7436D-3CC9-3447-B6E2-32615C3A6E0B}" destId="{5694BC1D-D3D0-1B4B-85A0-678C57F09AD1}" srcOrd="8" destOrd="0" presId="urn:microsoft.com/office/officeart/2005/8/layout/cycle5"/>
    <dgm:cxn modelId="{EA9CBBFA-E0A3-4646-9A69-4A7B0DEC2B35}" type="presParOf" srcId="{FEF7436D-3CC9-3447-B6E2-32615C3A6E0B}" destId="{160DE683-E3E3-0748-874A-22CC35329F59}" srcOrd="9" destOrd="0" presId="urn:microsoft.com/office/officeart/2005/8/layout/cycle5"/>
    <dgm:cxn modelId="{A936B707-A65F-9646-B0BB-486A64C52136}" type="presParOf" srcId="{FEF7436D-3CC9-3447-B6E2-32615C3A6E0B}" destId="{D21550E6-01EB-7548-8CFA-D235553E723A}" srcOrd="10" destOrd="0" presId="urn:microsoft.com/office/officeart/2005/8/layout/cycle5"/>
    <dgm:cxn modelId="{D7F56A5D-4F28-4B46-8400-30D3C60FC1F7}" type="presParOf" srcId="{FEF7436D-3CC9-3447-B6E2-32615C3A6E0B}" destId="{C66E2746-9B46-8A49-9911-77A9B11EA5B8}"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C3BEC-5293-B342-9A23-F246E1D464F7}">
      <dsp:nvSpPr>
        <dsp:cNvPr id="0" name=""/>
        <dsp:cNvSpPr/>
      </dsp:nvSpPr>
      <dsp:spPr>
        <a:xfrm>
          <a:off x="10161" y="2725494"/>
          <a:ext cx="3037026" cy="1822215"/>
        </a:xfrm>
        <a:prstGeom prst="roundRect">
          <a:avLst>
            <a:gd name="adj" fmla="val 10000"/>
          </a:avLst>
        </a:prstGeom>
        <a:solidFill>
          <a:schemeClr val="accent4">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3532" y="2778865"/>
        <a:ext cx="2930284" cy="1715473"/>
      </dsp:txXfrm>
    </dsp:sp>
    <dsp:sp modelId="{4869DE97-5EB0-A646-854A-8F370D4B9617}">
      <dsp:nvSpPr>
        <dsp:cNvPr id="0" name=""/>
        <dsp:cNvSpPr/>
      </dsp:nvSpPr>
      <dsp:spPr>
        <a:xfrm>
          <a:off x="3350890" y="3260011"/>
          <a:ext cx="643849" cy="753182"/>
        </a:xfrm>
        <a:prstGeom prst="rightArrow">
          <a:avLst>
            <a:gd name="adj1" fmla="val 60000"/>
            <a:gd name="adj2" fmla="val 50000"/>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350890" y="3410647"/>
        <a:ext cx="450694" cy="451910"/>
      </dsp:txXfrm>
    </dsp:sp>
    <dsp:sp modelId="{795FC9AB-99B5-5F4E-A0F1-AC3925B3EAB4}">
      <dsp:nvSpPr>
        <dsp:cNvPr id="0" name=""/>
        <dsp:cNvSpPr/>
      </dsp:nvSpPr>
      <dsp:spPr>
        <a:xfrm>
          <a:off x="4261998" y="2725494"/>
          <a:ext cx="3037026" cy="1822215"/>
        </a:xfrm>
        <a:prstGeom prst="roundRect">
          <a:avLst>
            <a:gd name="adj" fmla="val 10000"/>
          </a:avLst>
        </a:prstGeom>
        <a:solidFill>
          <a:schemeClr val="accent4">
            <a:shade val="80000"/>
            <a:hueOff val="-88279"/>
            <a:satOff val="-2183"/>
            <a:lumOff val="1249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315369" y="2778865"/>
        <a:ext cx="2930284" cy="1715473"/>
      </dsp:txXfrm>
    </dsp:sp>
    <dsp:sp modelId="{5648D0AD-E605-B145-B6C2-3A8DCD168973}">
      <dsp:nvSpPr>
        <dsp:cNvPr id="0" name=""/>
        <dsp:cNvSpPr/>
      </dsp:nvSpPr>
      <dsp:spPr>
        <a:xfrm>
          <a:off x="7602727" y="3260011"/>
          <a:ext cx="643849" cy="753182"/>
        </a:xfrm>
        <a:prstGeom prst="rightArrow">
          <a:avLst>
            <a:gd name="adj1" fmla="val 60000"/>
            <a:gd name="adj2" fmla="val 50000"/>
          </a:avLst>
        </a:prstGeom>
        <a:solidFill>
          <a:schemeClr val="accent4">
            <a:shade val="90000"/>
            <a:hueOff val="-176373"/>
            <a:satOff val="-4228"/>
            <a:lumOff val="22381"/>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602727" y="3410647"/>
        <a:ext cx="450694" cy="451910"/>
      </dsp:txXfrm>
    </dsp:sp>
    <dsp:sp modelId="{082256FB-81DF-4F4C-BB83-E7C776DC33BB}">
      <dsp:nvSpPr>
        <dsp:cNvPr id="0" name=""/>
        <dsp:cNvSpPr/>
      </dsp:nvSpPr>
      <dsp:spPr>
        <a:xfrm>
          <a:off x="8513835" y="2725494"/>
          <a:ext cx="3037026" cy="1822215"/>
        </a:xfrm>
        <a:prstGeom prst="roundRect">
          <a:avLst>
            <a:gd name="adj" fmla="val 10000"/>
          </a:avLst>
        </a:prstGeom>
        <a:solidFill>
          <a:schemeClr val="accent4">
            <a:shade val="80000"/>
            <a:hueOff val="-176558"/>
            <a:satOff val="-4365"/>
            <a:lumOff val="2498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567206" y="2778865"/>
        <a:ext cx="2930284" cy="1715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5AB92-7409-B64F-AF7A-91B23B8BD469}">
      <dsp:nvSpPr>
        <dsp:cNvPr id="0" name=""/>
        <dsp:cNvSpPr/>
      </dsp:nvSpPr>
      <dsp:spPr>
        <a:xfrm>
          <a:off x="3214867" y="1296"/>
          <a:ext cx="2216421" cy="144067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Smart Art</a:t>
          </a:r>
        </a:p>
      </dsp:txBody>
      <dsp:txXfrm>
        <a:off x="3285195" y="71624"/>
        <a:ext cx="2075765" cy="1300018"/>
      </dsp:txXfrm>
    </dsp:sp>
    <dsp:sp modelId="{45C5E869-3192-6C4C-BAC2-846578EFF4F2}">
      <dsp:nvSpPr>
        <dsp:cNvPr id="0" name=""/>
        <dsp:cNvSpPr/>
      </dsp:nvSpPr>
      <dsp:spPr>
        <a:xfrm>
          <a:off x="1942143" y="721634"/>
          <a:ext cx="4761868" cy="4761868"/>
        </a:xfrm>
        <a:custGeom>
          <a:avLst/>
          <a:gdLst/>
          <a:ahLst/>
          <a:cxnLst/>
          <a:rect l="0" t="0" r="0" b="0"/>
          <a:pathLst>
            <a:path>
              <a:moveTo>
                <a:pt x="3795338" y="465651"/>
              </a:moveTo>
              <a:arcTo wR="2380934" hR="2380934" stAng="18386714" swAng="163431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BEC624-93CB-FE42-BDA6-33F5244C4091}">
      <dsp:nvSpPr>
        <dsp:cNvPr id="0" name=""/>
        <dsp:cNvSpPr/>
      </dsp:nvSpPr>
      <dsp:spPr>
        <a:xfrm>
          <a:off x="5595801" y="2382231"/>
          <a:ext cx="2216421" cy="1440674"/>
        </a:xfrm>
        <a:prstGeom prst="round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Charts</a:t>
          </a:r>
        </a:p>
      </dsp:txBody>
      <dsp:txXfrm>
        <a:off x="5666129" y="2452559"/>
        <a:ext cx="2075765" cy="1300018"/>
      </dsp:txXfrm>
    </dsp:sp>
    <dsp:sp modelId="{821D494C-0C57-4348-98D4-FBEC7B026D96}">
      <dsp:nvSpPr>
        <dsp:cNvPr id="0" name=""/>
        <dsp:cNvSpPr/>
      </dsp:nvSpPr>
      <dsp:spPr>
        <a:xfrm>
          <a:off x="1942143" y="721634"/>
          <a:ext cx="4761868" cy="4761868"/>
        </a:xfrm>
        <a:custGeom>
          <a:avLst/>
          <a:gdLst/>
          <a:ahLst/>
          <a:cxnLst/>
          <a:rect l="0" t="0" r="0" b="0"/>
          <a:pathLst>
            <a:path>
              <a:moveTo>
                <a:pt x="4515111" y="3436461"/>
              </a:moveTo>
              <a:arcTo wR="2380934" hR="2380934" stAng="1578973" swAng="1634313"/>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916939-C1DD-D74D-B07C-682DFC43B62B}">
      <dsp:nvSpPr>
        <dsp:cNvPr id="0" name=""/>
        <dsp:cNvSpPr/>
      </dsp:nvSpPr>
      <dsp:spPr>
        <a:xfrm>
          <a:off x="3214867" y="4763165"/>
          <a:ext cx="2216421" cy="1440674"/>
        </a:xfrm>
        <a:prstGeom prst="round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Tables</a:t>
          </a:r>
        </a:p>
      </dsp:txBody>
      <dsp:txXfrm>
        <a:off x="3285195" y="4833493"/>
        <a:ext cx="2075765" cy="1300018"/>
      </dsp:txXfrm>
    </dsp:sp>
    <dsp:sp modelId="{5694BC1D-D3D0-1B4B-85A0-678C57F09AD1}">
      <dsp:nvSpPr>
        <dsp:cNvPr id="0" name=""/>
        <dsp:cNvSpPr/>
      </dsp:nvSpPr>
      <dsp:spPr>
        <a:xfrm>
          <a:off x="1942143" y="721634"/>
          <a:ext cx="4761868" cy="4761868"/>
        </a:xfrm>
        <a:custGeom>
          <a:avLst/>
          <a:gdLst/>
          <a:ahLst/>
          <a:cxnLst/>
          <a:rect l="0" t="0" r="0" b="0"/>
          <a:pathLst>
            <a:path>
              <a:moveTo>
                <a:pt x="966530" y="4296217"/>
              </a:moveTo>
              <a:arcTo wR="2380934" hR="2380934" stAng="7586714" swAng="1634313"/>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0DE683-E3E3-0748-874A-22CC35329F59}">
      <dsp:nvSpPr>
        <dsp:cNvPr id="0" name=""/>
        <dsp:cNvSpPr/>
      </dsp:nvSpPr>
      <dsp:spPr>
        <a:xfrm>
          <a:off x="833932" y="2382231"/>
          <a:ext cx="2216421" cy="1440674"/>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Smart Art</a:t>
          </a:r>
          <a:endParaRPr lang="en-US" sz="3600" kern="1200" dirty="0"/>
        </a:p>
      </dsp:txBody>
      <dsp:txXfrm>
        <a:off x="904260" y="2452559"/>
        <a:ext cx="2075765" cy="1300018"/>
      </dsp:txXfrm>
    </dsp:sp>
    <dsp:sp modelId="{C66E2746-9B46-8A49-9911-77A9B11EA5B8}">
      <dsp:nvSpPr>
        <dsp:cNvPr id="0" name=""/>
        <dsp:cNvSpPr/>
      </dsp:nvSpPr>
      <dsp:spPr>
        <a:xfrm>
          <a:off x="1942143" y="721634"/>
          <a:ext cx="4761868" cy="4761868"/>
        </a:xfrm>
        <a:custGeom>
          <a:avLst/>
          <a:gdLst/>
          <a:ahLst/>
          <a:cxnLst/>
          <a:rect l="0" t="0" r="0" b="0"/>
          <a:pathLst>
            <a:path>
              <a:moveTo>
                <a:pt x="246757" y="1325407"/>
              </a:moveTo>
              <a:arcTo wR="2380934" hR="2380934" stAng="12378973" swAng="1634313"/>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5AB92-7409-B64F-AF7A-91B23B8BD469}">
      <dsp:nvSpPr>
        <dsp:cNvPr id="0" name=""/>
        <dsp:cNvSpPr/>
      </dsp:nvSpPr>
      <dsp:spPr>
        <a:xfrm>
          <a:off x="3214867" y="1296"/>
          <a:ext cx="2216421" cy="144067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Smart Art</a:t>
          </a:r>
        </a:p>
      </dsp:txBody>
      <dsp:txXfrm>
        <a:off x="3285195" y="71624"/>
        <a:ext cx="2075765" cy="1300018"/>
      </dsp:txXfrm>
    </dsp:sp>
    <dsp:sp modelId="{45C5E869-3192-6C4C-BAC2-846578EFF4F2}">
      <dsp:nvSpPr>
        <dsp:cNvPr id="0" name=""/>
        <dsp:cNvSpPr/>
      </dsp:nvSpPr>
      <dsp:spPr>
        <a:xfrm>
          <a:off x="1942143" y="721634"/>
          <a:ext cx="4761868" cy="4761868"/>
        </a:xfrm>
        <a:custGeom>
          <a:avLst/>
          <a:gdLst/>
          <a:ahLst/>
          <a:cxnLst/>
          <a:rect l="0" t="0" r="0" b="0"/>
          <a:pathLst>
            <a:path>
              <a:moveTo>
                <a:pt x="3795338" y="465651"/>
              </a:moveTo>
              <a:arcTo wR="2380934" hR="2380934" stAng="18386714" swAng="163431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BEC624-93CB-FE42-BDA6-33F5244C4091}">
      <dsp:nvSpPr>
        <dsp:cNvPr id="0" name=""/>
        <dsp:cNvSpPr/>
      </dsp:nvSpPr>
      <dsp:spPr>
        <a:xfrm>
          <a:off x="5595801" y="2382231"/>
          <a:ext cx="2216421" cy="1440674"/>
        </a:xfrm>
        <a:prstGeom prst="round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Charts</a:t>
          </a:r>
        </a:p>
      </dsp:txBody>
      <dsp:txXfrm>
        <a:off x="5666129" y="2452559"/>
        <a:ext cx="2075765" cy="1300018"/>
      </dsp:txXfrm>
    </dsp:sp>
    <dsp:sp modelId="{821D494C-0C57-4348-98D4-FBEC7B026D96}">
      <dsp:nvSpPr>
        <dsp:cNvPr id="0" name=""/>
        <dsp:cNvSpPr/>
      </dsp:nvSpPr>
      <dsp:spPr>
        <a:xfrm>
          <a:off x="1942143" y="721634"/>
          <a:ext cx="4761868" cy="4761868"/>
        </a:xfrm>
        <a:custGeom>
          <a:avLst/>
          <a:gdLst/>
          <a:ahLst/>
          <a:cxnLst/>
          <a:rect l="0" t="0" r="0" b="0"/>
          <a:pathLst>
            <a:path>
              <a:moveTo>
                <a:pt x="4515111" y="3436461"/>
              </a:moveTo>
              <a:arcTo wR="2380934" hR="2380934" stAng="1578973" swAng="1634313"/>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916939-C1DD-D74D-B07C-682DFC43B62B}">
      <dsp:nvSpPr>
        <dsp:cNvPr id="0" name=""/>
        <dsp:cNvSpPr/>
      </dsp:nvSpPr>
      <dsp:spPr>
        <a:xfrm>
          <a:off x="3214867" y="4763165"/>
          <a:ext cx="2216421" cy="1440674"/>
        </a:xfrm>
        <a:prstGeom prst="round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Tables</a:t>
          </a:r>
        </a:p>
      </dsp:txBody>
      <dsp:txXfrm>
        <a:off x="3285195" y="4833493"/>
        <a:ext cx="2075765" cy="1300018"/>
      </dsp:txXfrm>
    </dsp:sp>
    <dsp:sp modelId="{5694BC1D-D3D0-1B4B-85A0-678C57F09AD1}">
      <dsp:nvSpPr>
        <dsp:cNvPr id="0" name=""/>
        <dsp:cNvSpPr/>
      </dsp:nvSpPr>
      <dsp:spPr>
        <a:xfrm>
          <a:off x="1942143" y="721634"/>
          <a:ext cx="4761868" cy="4761868"/>
        </a:xfrm>
        <a:custGeom>
          <a:avLst/>
          <a:gdLst/>
          <a:ahLst/>
          <a:cxnLst/>
          <a:rect l="0" t="0" r="0" b="0"/>
          <a:pathLst>
            <a:path>
              <a:moveTo>
                <a:pt x="966530" y="4296217"/>
              </a:moveTo>
              <a:arcTo wR="2380934" hR="2380934" stAng="7586714" swAng="1634313"/>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0DE683-E3E3-0748-874A-22CC35329F59}">
      <dsp:nvSpPr>
        <dsp:cNvPr id="0" name=""/>
        <dsp:cNvSpPr/>
      </dsp:nvSpPr>
      <dsp:spPr>
        <a:xfrm>
          <a:off x="833932" y="2382231"/>
          <a:ext cx="2216421" cy="1440674"/>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Smart Art</a:t>
          </a:r>
          <a:endParaRPr lang="en-US" sz="3600" kern="1200" dirty="0"/>
        </a:p>
      </dsp:txBody>
      <dsp:txXfrm>
        <a:off x="904260" y="2452559"/>
        <a:ext cx="2075765" cy="1300018"/>
      </dsp:txXfrm>
    </dsp:sp>
    <dsp:sp modelId="{C66E2746-9B46-8A49-9911-77A9B11EA5B8}">
      <dsp:nvSpPr>
        <dsp:cNvPr id="0" name=""/>
        <dsp:cNvSpPr/>
      </dsp:nvSpPr>
      <dsp:spPr>
        <a:xfrm>
          <a:off x="1942143" y="721634"/>
          <a:ext cx="4761868" cy="4761868"/>
        </a:xfrm>
        <a:custGeom>
          <a:avLst/>
          <a:gdLst/>
          <a:ahLst/>
          <a:cxnLst/>
          <a:rect l="0" t="0" r="0" b="0"/>
          <a:pathLst>
            <a:path>
              <a:moveTo>
                <a:pt x="246757" y="1325407"/>
              </a:moveTo>
              <a:arcTo wR="2380934" hR="2380934" stAng="12378973" swAng="1634313"/>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E273A-39BD-9444-9658-D5FB75C07711}" type="datetimeFigureOut">
              <a:rPr lang="en-US" smtClean="0"/>
              <a:t>6/11/19</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C0A5-31CC-8243-B293-775D1A3EF7E8}" type="slidenum">
              <a:rPr lang="en-US" smtClean="0"/>
              <a:t>‹#›</a:t>
            </a:fld>
            <a:endParaRPr lang="en-US"/>
          </a:p>
        </p:txBody>
      </p:sp>
    </p:spTree>
    <p:extLst>
      <p:ext uri="{BB962C8B-B14F-4D97-AF65-F5344CB8AC3E}">
        <p14:creationId xmlns:p14="http://schemas.microsoft.com/office/powerpoint/2010/main" val="207617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0C0A5-31CC-8243-B293-775D1A3EF7E8}" type="slidenum">
              <a:rPr lang="en-US" smtClean="0"/>
              <a:t>1</a:t>
            </a:fld>
            <a:endParaRPr lang="en-US"/>
          </a:p>
        </p:txBody>
      </p:sp>
    </p:spTree>
    <p:extLst>
      <p:ext uri="{BB962C8B-B14F-4D97-AF65-F5344CB8AC3E}">
        <p14:creationId xmlns:p14="http://schemas.microsoft.com/office/powerpoint/2010/main" val="395487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0C0A5-31CC-8243-B293-775D1A3EF7E8}" type="slidenum">
              <a:rPr lang="en-US" smtClean="0"/>
              <a:t>2</a:t>
            </a:fld>
            <a:endParaRPr lang="en-US"/>
          </a:p>
        </p:txBody>
      </p:sp>
    </p:spTree>
    <p:extLst>
      <p:ext uri="{BB962C8B-B14F-4D97-AF65-F5344CB8AC3E}">
        <p14:creationId xmlns:p14="http://schemas.microsoft.com/office/powerpoint/2010/main" val="171275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0C0A5-31CC-8243-B293-775D1A3EF7E8}" type="slidenum">
              <a:rPr lang="en-US" smtClean="0"/>
              <a:t>3</a:t>
            </a:fld>
            <a:endParaRPr lang="en-US"/>
          </a:p>
        </p:txBody>
      </p:sp>
    </p:spTree>
    <p:extLst>
      <p:ext uri="{BB962C8B-B14F-4D97-AF65-F5344CB8AC3E}">
        <p14:creationId xmlns:p14="http://schemas.microsoft.com/office/powerpoint/2010/main" val="359336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0C0A5-31CC-8243-B293-775D1A3EF7E8}" type="slidenum">
              <a:rPr lang="en-US" smtClean="0"/>
              <a:t>4</a:t>
            </a:fld>
            <a:endParaRPr lang="en-US"/>
          </a:p>
        </p:txBody>
      </p:sp>
    </p:spTree>
    <p:extLst>
      <p:ext uri="{BB962C8B-B14F-4D97-AF65-F5344CB8AC3E}">
        <p14:creationId xmlns:p14="http://schemas.microsoft.com/office/powerpoint/2010/main" val="299254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0C0A5-31CC-8243-B293-775D1A3EF7E8}" type="slidenum">
              <a:rPr lang="en-US" smtClean="0"/>
              <a:t>5</a:t>
            </a:fld>
            <a:endParaRPr lang="en-US"/>
          </a:p>
        </p:txBody>
      </p:sp>
    </p:spTree>
    <p:extLst>
      <p:ext uri="{BB962C8B-B14F-4D97-AF65-F5344CB8AC3E}">
        <p14:creationId xmlns:p14="http://schemas.microsoft.com/office/powerpoint/2010/main" val="160098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42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Col Gri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9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 Gri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596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085924"/>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1" r:id="rId3"/>
  </p:sldLayoutIdLst>
  <p:txStyles>
    <p:titleStyle>
      <a:lvl1pPr algn="ctr" defTabSz="2037786"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2037786" rtl="0" eaLnBrk="1" latinLnBrk="0" hangingPunct="1">
        <a:spcBef>
          <a:spcPct val="20000"/>
        </a:spcBef>
        <a:buFont typeface="Arial"/>
        <a:buChar char="•"/>
        <a:defRPr sz="14300" kern="1200">
          <a:solidFill>
            <a:schemeClr val="tx1"/>
          </a:solidFill>
          <a:latin typeface="+mn-lt"/>
          <a:ea typeface="+mn-ea"/>
          <a:cs typeface="+mn-cs"/>
        </a:defRPr>
      </a:lvl1pPr>
      <a:lvl2pPr marL="3311402" indent="-1273616" algn="l" defTabSz="2037786" rtl="0" eaLnBrk="1" latinLnBrk="0" hangingPunct="1">
        <a:spcBef>
          <a:spcPct val="20000"/>
        </a:spcBef>
        <a:buFont typeface="Arial"/>
        <a:buChar char="–"/>
        <a:defRPr sz="12500" kern="1200">
          <a:solidFill>
            <a:schemeClr val="tx1"/>
          </a:solidFill>
          <a:latin typeface="+mn-lt"/>
          <a:ea typeface="+mn-ea"/>
          <a:cs typeface="+mn-cs"/>
        </a:defRPr>
      </a:lvl2pPr>
      <a:lvl3pPr marL="5094465" indent="-1018893" algn="l" defTabSz="2037786" rtl="0" eaLnBrk="1" latinLnBrk="0" hangingPunct="1">
        <a:spcBef>
          <a:spcPct val="20000"/>
        </a:spcBef>
        <a:buFont typeface="Arial"/>
        <a:buChar char="•"/>
        <a:defRPr sz="10700" kern="1200">
          <a:solidFill>
            <a:schemeClr val="tx1"/>
          </a:solidFill>
          <a:latin typeface="+mn-lt"/>
          <a:ea typeface="+mn-ea"/>
          <a:cs typeface="+mn-cs"/>
        </a:defRPr>
      </a:lvl3pPr>
      <a:lvl4pPr marL="7132251" indent="-1018893" algn="l" defTabSz="2037786" rtl="0" eaLnBrk="1" latinLnBrk="0" hangingPunct="1">
        <a:spcBef>
          <a:spcPct val="20000"/>
        </a:spcBef>
        <a:buFont typeface="Arial"/>
        <a:buChar char="–"/>
        <a:defRPr sz="8900" kern="1200">
          <a:solidFill>
            <a:schemeClr val="tx1"/>
          </a:solidFill>
          <a:latin typeface="+mn-lt"/>
          <a:ea typeface="+mn-ea"/>
          <a:cs typeface="+mn-cs"/>
        </a:defRPr>
      </a:lvl4pPr>
      <a:lvl5pPr marL="9170038" indent="-1018893" algn="l" defTabSz="2037786" rtl="0" eaLnBrk="1" latinLnBrk="0" hangingPunct="1">
        <a:spcBef>
          <a:spcPct val="20000"/>
        </a:spcBef>
        <a:buFont typeface="Arial"/>
        <a:buChar char="»"/>
        <a:defRPr sz="8900" kern="1200">
          <a:solidFill>
            <a:schemeClr val="tx1"/>
          </a:solidFill>
          <a:latin typeface="+mn-lt"/>
          <a:ea typeface="+mn-ea"/>
          <a:cs typeface="+mn-cs"/>
        </a:defRPr>
      </a:lvl5pPr>
      <a:lvl6pPr marL="11207824" indent="-1018893" algn="l" defTabSz="2037786" rtl="0" eaLnBrk="1" latinLnBrk="0" hangingPunct="1">
        <a:spcBef>
          <a:spcPct val="20000"/>
        </a:spcBef>
        <a:buFont typeface="Arial"/>
        <a:buChar char="•"/>
        <a:defRPr sz="8900" kern="1200">
          <a:solidFill>
            <a:schemeClr val="tx1"/>
          </a:solidFill>
          <a:latin typeface="+mn-lt"/>
          <a:ea typeface="+mn-ea"/>
          <a:cs typeface="+mn-cs"/>
        </a:defRPr>
      </a:lvl6pPr>
      <a:lvl7pPr marL="13245610" indent="-1018893" algn="l" defTabSz="2037786" rtl="0" eaLnBrk="1" latinLnBrk="0" hangingPunct="1">
        <a:spcBef>
          <a:spcPct val="20000"/>
        </a:spcBef>
        <a:buFont typeface="Arial"/>
        <a:buChar char="•"/>
        <a:defRPr sz="8900" kern="1200">
          <a:solidFill>
            <a:schemeClr val="tx1"/>
          </a:solidFill>
          <a:latin typeface="+mn-lt"/>
          <a:ea typeface="+mn-ea"/>
          <a:cs typeface="+mn-cs"/>
        </a:defRPr>
      </a:lvl7pPr>
      <a:lvl8pPr marL="15283396" indent="-1018893" algn="l" defTabSz="2037786" rtl="0" eaLnBrk="1" latinLnBrk="0" hangingPunct="1">
        <a:spcBef>
          <a:spcPct val="20000"/>
        </a:spcBef>
        <a:buFont typeface="Arial"/>
        <a:buChar char="•"/>
        <a:defRPr sz="8900" kern="1200">
          <a:solidFill>
            <a:schemeClr val="tx1"/>
          </a:solidFill>
          <a:latin typeface="+mn-lt"/>
          <a:ea typeface="+mn-ea"/>
          <a:cs typeface="+mn-cs"/>
        </a:defRPr>
      </a:lvl8pPr>
      <a:lvl9pPr marL="17321182" indent="-1018893" algn="l" defTabSz="2037786"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7786" rtl="0" eaLnBrk="1" latinLnBrk="0" hangingPunct="1">
        <a:defRPr sz="8000" kern="1200">
          <a:solidFill>
            <a:schemeClr val="tx1"/>
          </a:solidFill>
          <a:latin typeface="+mn-lt"/>
          <a:ea typeface="+mn-ea"/>
          <a:cs typeface="+mn-cs"/>
        </a:defRPr>
      </a:lvl1pPr>
      <a:lvl2pPr marL="2037786" algn="l" defTabSz="2037786" rtl="0" eaLnBrk="1" latinLnBrk="0" hangingPunct="1">
        <a:defRPr sz="8000" kern="1200">
          <a:solidFill>
            <a:schemeClr val="tx1"/>
          </a:solidFill>
          <a:latin typeface="+mn-lt"/>
          <a:ea typeface="+mn-ea"/>
          <a:cs typeface="+mn-cs"/>
        </a:defRPr>
      </a:lvl2pPr>
      <a:lvl3pPr marL="4075572" algn="l" defTabSz="2037786" rtl="0" eaLnBrk="1" latinLnBrk="0" hangingPunct="1">
        <a:defRPr sz="8000" kern="1200">
          <a:solidFill>
            <a:schemeClr val="tx1"/>
          </a:solidFill>
          <a:latin typeface="+mn-lt"/>
          <a:ea typeface="+mn-ea"/>
          <a:cs typeface="+mn-cs"/>
        </a:defRPr>
      </a:lvl3pPr>
      <a:lvl4pPr marL="6113358" algn="l" defTabSz="2037786" rtl="0" eaLnBrk="1" latinLnBrk="0" hangingPunct="1">
        <a:defRPr sz="8000" kern="1200">
          <a:solidFill>
            <a:schemeClr val="tx1"/>
          </a:solidFill>
          <a:latin typeface="+mn-lt"/>
          <a:ea typeface="+mn-ea"/>
          <a:cs typeface="+mn-cs"/>
        </a:defRPr>
      </a:lvl4pPr>
      <a:lvl5pPr marL="8151144" algn="l" defTabSz="2037786" rtl="0" eaLnBrk="1" latinLnBrk="0" hangingPunct="1">
        <a:defRPr sz="8000" kern="1200">
          <a:solidFill>
            <a:schemeClr val="tx1"/>
          </a:solidFill>
          <a:latin typeface="+mn-lt"/>
          <a:ea typeface="+mn-ea"/>
          <a:cs typeface="+mn-cs"/>
        </a:defRPr>
      </a:lvl5pPr>
      <a:lvl6pPr marL="10188931" algn="l" defTabSz="2037786" rtl="0" eaLnBrk="1" latinLnBrk="0" hangingPunct="1">
        <a:defRPr sz="8000" kern="1200">
          <a:solidFill>
            <a:schemeClr val="tx1"/>
          </a:solidFill>
          <a:latin typeface="+mn-lt"/>
          <a:ea typeface="+mn-ea"/>
          <a:cs typeface="+mn-cs"/>
        </a:defRPr>
      </a:lvl6pPr>
      <a:lvl7pPr marL="12226717" algn="l" defTabSz="2037786" rtl="0" eaLnBrk="1" latinLnBrk="0" hangingPunct="1">
        <a:defRPr sz="8000" kern="1200">
          <a:solidFill>
            <a:schemeClr val="tx1"/>
          </a:solidFill>
          <a:latin typeface="+mn-lt"/>
          <a:ea typeface="+mn-ea"/>
          <a:cs typeface="+mn-cs"/>
        </a:defRPr>
      </a:lvl7pPr>
      <a:lvl8pPr marL="14264503" algn="l" defTabSz="2037786" rtl="0" eaLnBrk="1" latinLnBrk="0" hangingPunct="1">
        <a:defRPr sz="8000" kern="1200">
          <a:solidFill>
            <a:schemeClr val="tx1"/>
          </a:solidFill>
          <a:latin typeface="+mn-lt"/>
          <a:ea typeface="+mn-ea"/>
          <a:cs typeface="+mn-cs"/>
        </a:defRPr>
      </a:lvl8pPr>
      <a:lvl9pPr marL="16302289" algn="l" defTabSz="2037786"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emf"/><Relationship Id="rId10" Type="http://schemas.microsoft.com/office/2007/relationships/diagramDrawing" Target="../diagrams/drawing1.xml"/><Relationship Id="rId4" Type="http://schemas.openxmlformats.org/officeDocument/2006/relationships/chart" Target="../charts/chart1.xml"/><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emf"/><Relationship Id="rId4" Type="http://schemas.openxmlformats.org/officeDocument/2006/relationships/diagramData" Target="../diagrams/data2.xml"/><Relationship Id="rId9"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emf"/><Relationship Id="rId4" Type="http://schemas.openxmlformats.org/officeDocument/2006/relationships/diagramData" Target="../diagrams/data3.xml"/><Relationship Id="rId9"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38404800" cy="5122169"/>
          </a:xfrm>
          <a:prstGeom prst="rect">
            <a:avLst/>
          </a:prstGeom>
          <a:solidFill>
            <a:srgbClr val="0052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a:spLocks/>
          </p:cNvSpPr>
          <p:nvPr/>
        </p:nvSpPr>
        <p:spPr>
          <a:xfrm>
            <a:off x="915986" y="6349928"/>
            <a:ext cx="11592153" cy="914400"/>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2" name="TextBox 51"/>
          <p:cNvSpPr txBox="1">
            <a:spLocks/>
          </p:cNvSpPr>
          <p:nvPr/>
        </p:nvSpPr>
        <p:spPr>
          <a:xfrm>
            <a:off x="13418078" y="6349928"/>
            <a:ext cx="11521227" cy="914400"/>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3" name="TextBox 52"/>
          <p:cNvSpPr txBox="1">
            <a:spLocks/>
          </p:cNvSpPr>
          <p:nvPr/>
        </p:nvSpPr>
        <p:spPr>
          <a:xfrm>
            <a:off x="25929376" y="6349926"/>
            <a:ext cx="11561024" cy="914402"/>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4" name="TextBox 53"/>
          <p:cNvSpPr txBox="1">
            <a:spLocks/>
          </p:cNvSpPr>
          <p:nvPr/>
        </p:nvSpPr>
        <p:spPr>
          <a:xfrm>
            <a:off x="915987" y="16459200"/>
            <a:ext cx="11592152" cy="914400"/>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5" name="TextBox 54"/>
          <p:cNvSpPr txBox="1">
            <a:spLocks/>
          </p:cNvSpPr>
          <p:nvPr/>
        </p:nvSpPr>
        <p:spPr>
          <a:xfrm>
            <a:off x="25929375" y="16459198"/>
            <a:ext cx="11535559" cy="914402"/>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6" name="TextBox 55"/>
          <p:cNvSpPr txBox="1">
            <a:spLocks/>
          </p:cNvSpPr>
          <p:nvPr/>
        </p:nvSpPr>
        <p:spPr>
          <a:xfrm>
            <a:off x="25929376" y="27722323"/>
            <a:ext cx="11568380" cy="914402"/>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7" name="TextBox 56"/>
          <p:cNvSpPr txBox="1">
            <a:spLocks/>
          </p:cNvSpPr>
          <p:nvPr/>
        </p:nvSpPr>
        <p:spPr>
          <a:xfrm>
            <a:off x="915987" y="27722325"/>
            <a:ext cx="11592152" cy="914400"/>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8" name="Rectangle 57"/>
          <p:cNvSpPr/>
          <p:nvPr/>
        </p:nvSpPr>
        <p:spPr>
          <a:xfrm>
            <a:off x="0" y="32172299"/>
            <a:ext cx="38404800" cy="746101"/>
          </a:xfrm>
          <a:prstGeom prst="rect">
            <a:avLst/>
          </a:prstGeom>
          <a:solidFill>
            <a:srgbClr val="63A8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0" y="5122169"/>
            <a:ext cx="38404800" cy="561355"/>
          </a:xfrm>
          <a:prstGeom prst="rect">
            <a:avLst/>
          </a:prstGeom>
          <a:solidFill>
            <a:srgbClr val="63A8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915988" y="28939795"/>
            <a:ext cx="11592151" cy="2554545"/>
          </a:xfrm>
          <a:prstGeom prst="rect">
            <a:avLst/>
          </a:prstGeom>
          <a:noFill/>
        </p:spPr>
        <p:txBody>
          <a:bodyPr wrap="square" rtlCol="0">
            <a:sp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p>
        </p:txBody>
      </p:sp>
      <p:sp>
        <p:nvSpPr>
          <p:cNvPr id="61" name="TextBox 60"/>
          <p:cNvSpPr txBox="1"/>
          <p:nvPr/>
        </p:nvSpPr>
        <p:spPr>
          <a:xfrm>
            <a:off x="25929377" y="28939795"/>
            <a:ext cx="11561024" cy="584776"/>
          </a:xfrm>
          <a:prstGeom prst="rect">
            <a:avLst/>
          </a:prstGeom>
          <a:noFill/>
        </p:spPr>
        <p:txBody>
          <a:bodyPr wrap="square" rtlCol="0">
            <a:spAutoFit/>
          </a:bodyPr>
          <a:lstStyle/>
          <a:p>
            <a:r>
              <a:rPr lang="en-US" sz="3200" dirty="0">
                <a:latin typeface="Myriad Pro"/>
                <a:cs typeface="Myriad Pro"/>
              </a:rPr>
              <a:t>Available on handout</a:t>
            </a:r>
          </a:p>
        </p:txBody>
      </p:sp>
      <p:sp>
        <p:nvSpPr>
          <p:cNvPr id="62" name="TextBox 61"/>
          <p:cNvSpPr txBox="1"/>
          <p:nvPr/>
        </p:nvSpPr>
        <p:spPr>
          <a:xfrm>
            <a:off x="13418078" y="17953519"/>
            <a:ext cx="11521228" cy="10278489"/>
          </a:xfrm>
          <a:prstGeom prst="rect">
            <a:avLst/>
          </a:prstGeom>
          <a:noFill/>
        </p:spPr>
        <p:txBody>
          <a:bodyPr wrap="square" lIns="0" tIns="0" rIns="0" bIns="0" numCol="1" spcCol="914400" rtlCol="0">
            <a:noAutofit/>
          </a:bodyPr>
          <a:lstStyle/>
          <a:p>
            <a:pPr marL="508000" indent="-508000">
              <a:spcAft>
                <a:spcPts val="2400"/>
              </a:spcAft>
              <a:buFont typeface="Wingdings" charset="2"/>
              <a:buChar char="ü"/>
            </a:pPr>
            <a:r>
              <a:rPr lang="en-US" sz="3200" dirty="0">
                <a:latin typeface="Myriad Pro"/>
                <a:cs typeface="Myriad Pro"/>
              </a:rPr>
              <a:t>Avoid putting images behind text – it makes the text harder to read. </a:t>
            </a:r>
          </a:p>
          <a:p>
            <a:pPr marL="508000" indent="-508000">
              <a:spcAft>
                <a:spcPts val="2400"/>
              </a:spcAft>
              <a:buFont typeface="Wingdings" charset="2"/>
              <a:buChar char="ü"/>
            </a:pPr>
            <a:r>
              <a:rPr lang="en-US" sz="3200" dirty="0">
                <a:latin typeface="Myriad Pro"/>
                <a:cs typeface="Myriad Pro"/>
              </a:rPr>
              <a:t>Title is at the top – either top centered or top left aligned. </a:t>
            </a:r>
          </a:p>
          <a:p>
            <a:pPr marL="508000" indent="-508000">
              <a:spcAft>
                <a:spcPts val="2400"/>
              </a:spcAft>
              <a:buFont typeface="Wingdings" charset="2"/>
              <a:buChar char="ü"/>
            </a:pPr>
            <a:r>
              <a:rPr lang="en-US" sz="3200" dirty="0">
                <a:latin typeface="Myriad Pro"/>
                <a:cs typeface="Myriad Pro"/>
              </a:rPr>
              <a:t>The eye likes a margin. Putting text and images hard up against the edge of the poster makes it look crowded and it becomes harder to read. </a:t>
            </a:r>
          </a:p>
          <a:p>
            <a:pPr marL="508000" indent="-508000">
              <a:spcAft>
                <a:spcPts val="2400"/>
              </a:spcAft>
              <a:buFont typeface="Wingdings" charset="2"/>
              <a:buChar char="ü"/>
            </a:pPr>
            <a:r>
              <a:rPr lang="en-US" sz="3200" dirty="0">
                <a:latin typeface="Myriad Pro"/>
                <a:cs typeface="Myriad Pro"/>
              </a:rPr>
              <a:t>Keep text to a minimum. Too many words and people will not read it – they will lose interest more easily and they often just look at the parts that stand out – such as headlines and figures. </a:t>
            </a:r>
          </a:p>
          <a:p>
            <a:pPr marL="508000" indent="-508000">
              <a:spcAft>
                <a:spcPts val="2400"/>
              </a:spcAft>
              <a:buFont typeface="Wingdings" charset="2"/>
              <a:buChar char="ü"/>
            </a:pPr>
            <a:r>
              <a:rPr lang="en-US" sz="3200" dirty="0">
                <a:latin typeface="Myriad Pro"/>
                <a:cs typeface="Myriad Pro"/>
              </a:rPr>
              <a:t>It is important to have a certain amount of ‘white space’ on your poster to help guide the reader through the layout. </a:t>
            </a:r>
          </a:p>
          <a:p>
            <a:pPr marL="508000" indent="-508000">
              <a:spcAft>
                <a:spcPts val="2400"/>
              </a:spcAft>
              <a:buFont typeface="Wingdings" charset="2"/>
              <a:buChar char="ü"/>
            </a:pPr>
            <a:r>
              <a:rPr lang="en-US" sz="3200" dirty="0">
                <a:latin typeface="Myriad Pro"/>
                <a:cs typeface="Myriad Pro"/>
              </a:rPr>
              <a:t>Omit complex analyses and formulas as not all viewers will understand it. </a:t>
            </a:r>
          </a:p>
          <a:p>
            <a:pPr marL="508000" indent="-508000">
              <a:spcAft>
                <a:spcPts val="2400"/>
              </a:spcAft>
              <a:buFont typeface="Wingdings" charset="2"/>
              <a:buChar char="ü"/>
            </a:pPr>
            <a:r>
              <a:rPr lang="en-US" sz="3200" dirty="0">
                <a:latin typeface="Myriad Pro"/>
                <a:cs typeface="Myriad Pro"/>
              </a:rPr>
              <a:t>Avoid blocks of text longer than 15 lines. </a:t>
            </a:r>
          </a:p>
          <a:p>
            <a:pPr marL="508000" indent="-508000">
              <a:spcAft>
                <a:spcPts val="2400"/>
              </a:spcAft>
              <a:buFont typeface="Wingdings" charset="2"/>
              <a:buChar char="ü"/>
            </a:pPr>
            <a:r>
              <a:rPr lang="en-US" sz="3200" dirty="0">
                <a:latin typeface="Myriad Pro"/>
                <a:cs typeface="Myriad Pro"/>
              </a:rPr>
              <a:t>Minimize use of Underlining – use italics instead. </a:t>
            </a:r>
          </a:p>
          <a:p>
            <a:pPr marL="508000" indent="-508000">
              <a:spcAft>
                <a:spcPts val="2400"/>
              </a:spcAft>
              <a:buFont typeface="Wingdings" charset="2"/>
              <a:buChar char="ü"/>
            </a:pPr>
            <a:r>
              <a:rPr lang="en-US" sz="3200" dirty="0">
                <a:latin typeface="Myriad Pro"/>
                <a:cs typeface="Myriad Pro"/>
              </a:rPr>
              <a:t>It is important to have consistent line spacing throughout for a poster to look professional and allow for ease of readability. </a:t>
            </a:r>
          </a:p>
          <a:p>
            <a:pPr marL="508000" indent="-508000">
              <a:spcAft>
                <a:spcPts val="2400"/>
              </a:spcAft>
              <a:buFont typeface="Wingdings" charset="2"/>
              <a:buChar char="ü"/>
            </a:pPr>
            <a:r>
              <a:rPr lang="en-US" sz="3200" dirty="0">
                <a:latin typeface="Myriad Pro"/>
                <a:cs typeface="Myriad Pro"/>
              </a:rPr>
              <a:t>It is advisable to use some graphics on your poster – pictures, charts, flow diagrams etc. These will help break up blocks of text and make the poster more attractive. </a:t>
            </a:r>
          </a:p>
          <a:p>
            <a:pPr>
              <a:spcAft>
                <a:spcPts val="2400"/>
              </a:spcAft>
            </a:pPr>
            <a:endParaRPr lang="en-US" sz="3200" dirty="0">
              <a:latin typeface="Myriad Pro"/>
              <a:cs typeface="Myriad Pro"/>
            </a:endParaRPr>
          </a:p>
        </p:txBody>
      </p:sp>
      <p:sp>
        <p:nvSpPr>
          <p:cNvPr id="63" name="TextBox 62"/>
          <p:cNvSpPr txBox="1"/>
          <p:nvPr/>
        </p:nvSpPr>
        <p:spPr>
          <a:xfrm>
            <a:off x="13442825" y="7724731"/>
            <a:ext cx="11521227" cy="7294304"/>
          </a:xfrm>
          <a:prstGeom prst="rect">
            <a:avLst/>
          </a:prstGeom>
          <a:noFill/>
        </p:spPr>
        <p:txBody>
          <a:bodyPr wrap="square" lIns="0" tIns="0" rIns="0" bIns="0" rtlCol="0">
            <a:noAutofit/>
          </a:bodyPr>
          <a:lstStyle/>
          <a:p>
            <a:pPr>
              <a:spcAft>
                <a:spcPts val="1800"/>
              </a:spcAft>
            </a:pPr>
            <a:r>
              <a:rPr lang="en-US" sz="4000" b="1" dirty="0">
                <a:latin typeface="Myriad Pro"/>
                <a:cs typeface="Myriad Pro"/>
              </a:rPr>
              <a:t>NEC ODIO MATTIS, MOLLIS LACUS ET</a:t>
            </a:r>
          </a:p>
          <a:p>
            <a:pPr marL="514350" indent="-514350">
              <a:spcAft>
                <a:spcPts val="1800"/>
              </a:spcAft>
              <a:buFont typeface="+mj-lt"/>
              <a:buAutoNum type="arabicPeriod"/>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marL="514350" indent="-514350">
              <a:spcAft>
                <a:spcPts val="1800"/>
              </a:spcAft>
              <a:buFont typeface="+mj-lt"/>
              <a:buAutoNum type="arabicPeriod"/>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marL="514350" indent="-514350">
              <a:spcAft>
                <a:spcPts val="1800"/>
              </a:spcAft>
              <a:buFont typeface="+mj-lt"/>
              <a:buAutoNum type="arabicPeriod"/>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endParaRPr lang="en-US" sz="3200" dirty="0">
              <a:latin typeface="Myriad Pro"/>
              <a:cs typeface="Myriad Pro"/>
            </a:endParaRPr>
          </a:p>
          <a:p>
            <a:pPr>
              <a:spcAft>
                <a:spcPts val="1800"/>
              </a:spcAft>
            </a:pPr>
            <a:endParaRPr lang="en-US" sz="3200" dirty="0">
              <a:latin typeface="Myriad Pro"/>
              <a:cs typeface="Myriad Pro"/>
            </a:endParaRPr>
          </a:p>
        </p:txBody>
      </p:sp>
      <p:sp>
        <p:nvSpPr>
          <p:cNvPr id="64" name="TextBox 63"/>
          <p:cNvSpPr txBox="1"/>
          <p:nvPr/>
        </p:nvSpPr>
        <p:spPr>
          <a:xfrm>
            <a:off x="981379" y="7724730"/>
            <a:ext cx="11551508" cy="7630455"/>
          </a:xfrm>
          <a:prstGeom prst="rect">
            <a:avLst/>
          </a:prstGeom>
          <a:noFill/>
        </p:spPr>
        <p:txBody>
          <a:bodyPr wrap="square" lIns="0" tIns="0" rIns="0" bIns="0" rtlCol="0">
            <a:noAutofit/>
          </a:bodyPr>
          <a:lstStyle/>
          <a:p>
            <a:pPr>
              <a:spcAft>
                <a:spcPts val="1800"/>
              </a:spcAft>
            </a:pPr>
            <a:r>
              <a:rPr lang="en-US" sz="4000" b="1" dirty="0">
                <a:latin typeface="Myriad Pro"/>
                <a:cs typeface="Myriad Pro"/>
              </a:rPr>
              <a:t>NEC ODIO MATTIS, MOLLIS LACUS ET</a:t>
            </a:r>
          </a:p>
          <a:p>
            <a:pPr marL="457200" indent="-457200">
              <a:spcAft>
                <a:spcPts val="1800"/>
              </a:spcAft>
              <a:buFont typeface="Arial"/>
              <a:buChar char="•"/>
            </a:pP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cursus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velit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lectus</a:t>
            </a:r>
            <a:r>
              <a:rPr lang="en-US" sz="3200" dirty="0">
                <a:latin typeface="Myriad Pro"/>
                <a:cs typeface="Arial" panose="020B0604020202020204" pitchFamily="34" charset="0"/>
              </a:rPr>
              <a:t>, in </a:t>
            </a:r>
            <a:r>
              <a:rPr lang="en-US" sz="3200" dirty="0" err="1">
                <a:latin typeface="Myriad Pro"/>
                <a:cs typeface="Arial" panose="020B0604020202020204" pitchFamily="34" charset="0"/>
              </a:rPr>
              <a:t>bibendum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tortor</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viverra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Praesent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auctor</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justo</a:t>
            </a:r>
            <a:r>
              <a:rPr lang="en-US" sz="3200" dirty="0">
                <a:latin typeface="Myriad Pro"/>
                <a:cs typeface="Arial" panose="020B0604020202020204" pitchFamily="34" charset="0"/>
              </a:rPr>
              <a:t> sit </a:t>
            </a:r>
            <a:r>
              <a:rPr lang="en-US" sz="3200" dirty="0" err="1">
                <a:latin typeface="Myriad Pro"/>
                <a:cs typeface="Arial" panose="020B0604020202020204" pitchFamily="34" charset="0"/>
              </a:rPr>
              <a:t>amet</a:t>
            </a:r>
            <a:r>
              <a:rPr lang="en-US" sz="3200" dirty="0">
                <a:latin typeface="Myriad Pro"/>
                <a:cs typeface="Arial" panose="020B0604020202020204" pitchFamily="34" charset="0"/>
              </a:rPr>
              <a:t> dictum </a:t>
            </a:r>
            <a:r>
              <a:rPr lang="en-US" sz="3200" dirty="0" err="1">
                <a:latin typeface="Myriad Pro"/>
                <a:cs typeface="Arial" panose="020B0604020202020204" pitchFamily="34" charset="0"/>
              </a:rPr>
              <a:t>condimentum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est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turpis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elementum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nunc</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adipiscing</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placerat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libero</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sapien</a:t>
            </a:r>
            <a:r>
              <a:rPr lang="en-US" sz="3200" dirty="0">
                <a:latin typeface="Myriad Pro"/>
                <a:cs typeface="Arial" panose="020B0604020202020204" pitchFamily="34" charset="0"/>
              </a:rPr>
              <a:t> sit </a:t>
            </a:r>
            <a:r>
              <a:rPr lang="en-US" sz="3200" dirty="0" err="1">
                <a:latin typeface="Myriad Pro"/>
                <a:cs typeface="Arial" panose="020B0604020202020204" pitchFamily="34" charset="0"/>
              </a:rPr>
              <a:t>amet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risus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Aliquam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felis</a:t>
            </a:r>
            <a:r>
              <a:rPr lang="en-US" sz="3200" dirty="0">
                <a:latin typeface="Myriad Pro"/>
                <a:cs typeface="Arial" panose="020B0604020202020204" pitchFamily="34" charset="0"/>
              </a:rPr>
              <a:t> dolor, </a:t>
            </a:r>
            <a:r>
              <a:rPr lang="en-US" sz="3200" dirty="0" err="1">
                <a:latin typeface="Myriad Pro"/>
                <a:cs typeface="Arial" panose="020B0604020202020204" pitchFamily="34" charset="0"/>
              </a:rPr>
              <a:t>varius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varius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vel</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pellentesque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eu</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risus</a:t>
            </a:r>
            <a:r>
              <a:rPr lang="en-US" sz="3200" dirty="0">
                <a:latin typeface="Myriad Pro"/>
                <a:cs typeface="Arial" panose="020B0604020202020204" pitchFamily="34" charset="0"/>
              </a:rPr>
              <a:t>.</a:t>
            </a:r>
          </a:p>
          <a:p>
            <a:pPr marL="457200" indent="-457200">
              <a:spcAft>
                <a:spcPts val="1800"/>
              </a:spcAft>
              <a:buFont typeface="Arial"/>
              <a:buChar char="•"/>
            </a:pPr>
            <a:r>
              <a:rPr lang="en-US" sz="3200" dirty="0" err="1">
                <a:latin typeface="Myriad Pro"/>
                <a:cs typeface="Arial" panose="020B0604020202020204" pitchFamily="34" charset="0"/>
              </a:rPr>
              <a:t>Vivamus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porta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nulla</a:t>
            </a:r>
            <a:r>
              <a:rPr lang="en-US" sz="3200" dirty="0">
                <a:latin typeface="Myriad Pro"/>
                <a:cs typeface="Arial" panose="020B0604020202020204" pitchFamily="34" charset="0"/>
              </a:rPr>
              <a:t> a </a:t>
            </a:r>
            <a:r>
              <a:rPr lang="en-US" sz="3200" dirty="0" err="1">
                <a:latin typeface="Myriad Pro"/>
                <a:cs typeface="Arial" panose="020B0604020202020204" pitchFamily="34" charset="0"/>
              </a:rPr>
              <a:t>purus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elementum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placerat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Quisque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quis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scelerisque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enim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Proin</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aliquam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lectus</a:t>
            </a:r>
            <a:r>
              <a:rPr lang="en-US" sz="3200" dirty="0">
                <a:latin typeface="Myriad Pro"/>
                <a:cs typeface="Arial" panose="020B0604020202020204" pitchFamily="34" charset="0"/>
              </a:rPr>
              <a:t> at </a:t>
            </a:r>
            <a:r>
              <a:rPr lang="en-US" sz="3200" dirty="0" err="1">
                <a:latin typeface="Myriad Pro"/>
                <a:cs typeface="Arial" panose="020B0604020202020204" pitchFamily="34" charset="0"/>
              </a:rPr>
              <a:t>viverra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venenatis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a </a:t>
            </a:r>
            <a:r>
              <a:rPr lang="en-US" sz="3200" dirty="0" err="1">
                <a:latin typeface="Myriad Pro"/>
                <a:cs typeface="Arial" panose="020B0604020202020204" pitchFamily="34" charset="0"/>
              </a:rPr>
              <a:t>rutrum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purus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Donec</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hendrerit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sapien</a:t>
            </a:r>
            <a:r>
              <a:rPr lang="en-US" sz="3200" dirty="0">
                <a:latin typeface="Myriad Pro"/>
                <a:cs typeface="Arial" panose="020B0604020202020204" pitchFamily="34" charset="0"/>
              </a:rPr>
              <a:t> sit </a:t>
            </a:r>
            <a:r>
              <a:rPr lang="en-US" sz="3200" dirty="0" err="1">
                <a:latin typeface="Myriad Pro"/>
                <a:cs typeface="Arial" panose="020B0604020202020204" pitchFamily="34" charset="0"/>
              </a:rPr>
              <a:t>amet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urna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porta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fringilla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Phasellus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suscipit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sed</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nibh</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vel</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scelerisque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Sed</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pulvinar</a:t>
            </a:r>
            <a:r>
              <a:rPr lang="en-US" sz="3200" dirty="0">
                <a:latin typeface="Myriad Pro"/>
                <a:cs typeface="Arial" panose="020B0604020202020204" pitchFamily="34" charset="0"/>
              </a:rPr>
              <a:t> nisi </a:t>
            </a: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dui</a:t>
            </a:r>
          </a:p>
          <a:p>
            <a:pPr marL="457200" indent="-457200">
              <a:spcAft>
                <a:spcPts val="1800"/>
              </a:spcAft>
              <a:buFont typeface="Arial"/>
              <a:buChar char="•"/>
            </a:pPr>
            <a:r>
              <a:rPr lang="en-US" sz="3200" dirty="0" err="1">
                <a:latin typeface="Myriad Pro"/>
                <a:cs typeface="Arial" panose="020B0604020202020204" pitchFamily="34" charset="0"/>
              </a:rPr>
              <a:t>Vivamus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porta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nulla</a:t>
            </a:r>
            <a:r>
              <a:rPr lang="en-US" sz="3200" dirty="0">
                <a:latin typeface="Myriad Pro"/>
                <a:cs typeface="Arial" panose="020B0604020202020204" pitchFamily="34" charset="0"/>
              </a:rPr>
              <a:t> a </a:t>
            </a:r>
            <a:r>
              <a:rPr lang="en-US" sz="3200" dirty="0" err="1">
                <a:latin typeface="Myriad Pro"/>
                <a:cs typeface="Arial" panose="020B0604020202020204" pitchFamily="34" charset="0"/>
              </a:rPr>
              <a:t>purus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elementum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placerat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Quisque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quis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scelerisque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enim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Proin</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aliquam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lectus</a:t>
            </a:r>
            <a:r>
              <a:rPr lang="en-US" sz="3200" dirty="0">
                <a:latin typeface="Myriad Pro"/>
                <a:cs typeface="Arial" panose="020B0604020202020204" pitchFamily="34" charset="0"/>
              </a:rPr>
              <a:t> at </a:t>
            </a:r>
            <a:r>
              <a:rPr lang="en-US" sz="3200" dirty="0" err="1">
                <a:latin typeface="Myriad Pro"/>
                <a:cs typeface="Arial" panose="020B0604020202020204" pitchFamily="34" charset="0"/>
              </a:rPr>
              <a:t>viverra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venenatis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a </a:t>
            </a:r>
            <a:r>
              <a:rPr lang="en-US" sz="3200" dirty="0" err="1">
                <a:latin typeface="Myriad Pro"/>
                <a:cs typeface="Arial" panose="020B0604020202020204" pitchFamily="34" charset="0"/>
              </a:rPr>
              <a:t>rutrum</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purus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Donec</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hendrerit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sapien</a:t>
            </a:r>
            <a:r>
              <a:rPr lang="en-US" sz="3200" dirty="0">
                <a:latin typeface="Myriad Pro"/>
                <a:cs typeface="Arial" panose="020B0604020202020204" pitchFamily="34" charset="0"/>
              </a:rPr>
              <a:t> sit </a:t>
            </a:r>
            <a:r>
              <a:rPr lang="en-US" sz="3200" dirty="0" err="1">
                <a:latin typeface="Myriad Pro"/>
                <a:cs typeface="Arial" panose="020B0604020202020204" pitchFamily="34" charset="0"/>
              </a:rPr>
              <a:t>amet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urna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porta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fringilla</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Phasellus</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suscipit</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sed</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nibh</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vel</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scelerisque</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Sed</a:t>
            </a:r>
            <a:r>
              <a:rPr lang="en-US" sz="3200" dirty="0">
                <a:latin typeface="Myriad Pro"/>
                <a:cs typeface="Arial" panose="020B0604020202020204" pitchFamily="34" charset="0"/>
              </a:rPr>
              <a:t> </a:t>
            </a:r>
            <a:r>
              <a:rPr lang="en-US" sz="3200" dirty="0" err="1">
                <a:latin typeface="Myriad Pro"/>
                <a:cs typeface="Arial" panose="020B0604020202020204" pitchFamily="34" charset="0"/>
              </a:rPr>
              <a:t>pulvinar</a:t>
            </a:r>
            <a:r>
              <a:rPr lang="en-US" sz="3200" dirty="0">
                <a:latin typeface="Myriad Pro"/>
                <a:cs typeface="Arial" panose="020B0604020202020204" pitchFamily="34" charset="0"/>
              </a:rPr>
              <a:t> nisi </a:t>
            </a:r>
            <a:r>
              <a:rPr lang="en-US" sz="3200" dirty="0" err="1">
                <a:latin typeface="Myriad Pro"/>
                <a:cs typeface="Arial" panose="020B0604020202020204" pitchFamily="34" charset="0"/>
              </a:rPr>
              <a:t>ut</a:t>
            </a:r>
            <a:r>
              <a:rPr lang="en-US" sz="3200" dirty="0">
                <a:latin typeface="Myriad Pro"/>
                <a:cs typeface="Arial" panose="020B0604020202020204" pitchFamily="34" charset="0"/>
              </a:rPr>
              <a:t> dui</a:t>
            </a:r>
          </a:p>
          <a:p>
            <a:pPr>
              <a:spcAft>
                <a:spcPts val="1800"/>
              </a:spcAft>
            </a:pPr>
            <a:endParaRPr lang="en-US" sz="3200" dirty="0">
              <a:latin typeface="Myriad Pro"/>
              <a:cs typeface="Myriad Pro"/>
            </a:endParaRPr>
          </a:p>
          <a:p>
            <a:pPr>
              <a:spcAft>
                <a:spcPts val="1800"/>
              </a:spcAft>
            </a:pPr>
            <a:endParaRPr lang="en-US" sz="3200" dirty="0">
              <a:latin typeface="Myriad Pro"/>
              <a:cs typeface="Myriad Pro"/>
            </a:endParaRPr>
          </a:p>
        </p:txBody>
      </p:sp>
      <p:pic>
        <p:nvPicPr>
          <p:cNvPr id="65" name="Picture 64" descr="0018usdhsnFeb2012.jpg"/>
          <p:cNvPicPr>
            <a:picLocks noChangeAspect="1"/>
          </p:cNvPicPr>
          <p:nvPr/>
        </p:nvPicPr>
        <p:blipFill rotWithShape="1">
          <a:blip r:embed="rId3">
            <a:extLst>
              <a:ext uri="{28A0092B-C50C-407E-A947-70E740481C1C}">
                <a14:useLocalDpi xmlns:a14="http://schemas.microsoft.com/office/drawing/2010/main" val="0"/>
              </a:ext>
            </a:extLst>
          </a:blip>
          <a:srcRect t="6661" b="13746"/>
          <a:stretch/>
        </p:blipFill>
        <p:spPr>
          <a:xfrm>
            <a:off x="1282717" y="17856657"/>
            <a:ext cx="10879044" cy="5772626"/>
          </a:xfrm>
          <a:prstGeom prst="rect">
            <a:avLst/>
          </a:prstGeom>
          <a:ln w="38100" cap="sq">
            <a:noFill/>
            <a:prstDash val="solid"/>
            <a:miter lim="800000"/>
          </a:ln>
          <a:effectLst>
            <a:outerShdw blurRad="50800" dist="38100" dir="2700000" algn="tl" rotWithShape="0">
              <a:srgbClr val="000000">
                <a:alpha val="43000"/>
              </a:srgbClr>
            </a:outerShdw>
          </a:effectLst>
        </p:spPr>
      </p:pic>
      <p:graphicFrame>
        <p:nvGraphicFramePr>
          <p:cNvPr id="66" name="Chart 65"/>
          <p:cNvGraphicFramePr/>
          <p:nvPr>
            <p:extLst>
              <p:ext uri="{D42A27DB-BD31-4B8C-83A1-F6EECF244321}">
                <p14:modId xmlns:p14="http://schemas.microsoft.com/office/powerpoint/2010/main" val="1622137830"/>
              </p:ext>
            </p:extLst>
          </p:nvPr>
        </p:nvGraphicFramePr>
        <p:xfrm>
          <a:off x="25929377" y="8493653"/>
          <a:ext cx="11561023" cy="7169406"/>
        </p:xfrm>
        <a:graphic>
          <a:graphicData uri="http://schemas.openxmlformats.org/drawingml/2006/chart">
            <c:chart xmlns:c="http://schemas.openxmlformats.org/drawingml/2006/chart" xmlns:r="http://schemas.openxmlformats.org/officeDocument/2006/relationships" r:id="rId4"/>
          </a:graphicData>
        </a:graphic>
      </p:graphicFrame>
      <p:sp>
        <p:nvSpPr>
          <p:cNvPr id="67" name="TextBox 66"/>
          <p:cNvSpPr txBox="1"/>
          <p:nvPr/>
        </p:nvSpPr>
        <p:spPr>
          <a:xfrm>
            <a:off x="956631" y="24075173"/>
            <a:ext cx="11551508" cy="3231144"/>
          </a:xfrm>
          <a:prstGeom prst="rect">
            <a:avLst/>
          </a:prstGeom>
          <a:noFill/>
        </p:spPr>
        <p:txBody>
          <a:bodyPr wrap="square" lIns="0" tIns="0" rIns="0" bIns="0" rtlCol="0">
            <a:noAutofit/>
          </a:bodyPr>
          <a:lstStyle/>
          <a:p>
            <a:pPr>
              <a:spcAft>
                <a:spcPts val="1800"/>
              </a:spcAft>
            </a:pPr>
            <a:r>
              <a:rPr lang="en-US" sz="4000" b="1" dirty="0">
                <a:latin typeface="Myriad Pro"/>
                <a:cs typeface="Myriad Pro"/>
              </a:rPr>
              <a:t>NEC ODIO MATTIS</a:t>
            </a:r>
            <a:r>
              <a:rPr lang="en-US" sz="3200" dirty="0">
                <a:latin typeface="Myriad Pro"/>
                <a:cs typeface="Myriad Pro"/>
              </a:rPr>
              <a:t>, </a:t>
            </a:r>
            <a:br>
              <a:rPr lang="en-US" sz="3200" dirty="0">
                <a:latin typeface="Myriad Pro"/>
                <a:cs typeface="Myriad Pro"/>
              </a:rPr>
            </a:b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p>
        </p:txBody>
      </p:sp>
      <p:sp>
        <p:nvSpPr>
          <p:cNvPr id="68" name="TextBox 67"/>
          <p:cNvSpPr txBox="1"/>
          <p:nvPr/>
        </p:nvSpPr>
        <p:spPr>
          <a:xfrm>
            <a:off x="915988" y="710099"/>
            <a:ext cx="36574412" cy="4101123"/>
          </a:xfrm>
          <a:prstGeom prst="rect">
            <a:avLst/>
          </a:prstGeom>
          <a:noFill/>
        </p:spPr>
        <p:txBody>
          <a:bodyPr wrap="square" rtlCol="0">
            <a:spAutoFit/>
          </a:bodyPr>
          <a:lstStyle/>
          <a:p>
            <a:pPr algn="ctr">
              <a:spcAft>
                <a:spcPts val="1200"/>
              </a:spcAft>
            </a:pPr>
            <a:r>
              <a:rPr lang="en-US" sz="9600" b="1" dirty="0">
                <a:solidFill>
                  <a:schemeClr val="bg1"/>
                </a:solidFill>
                <a:latin typeface="Myriad Pro"/>
                <a:cs typeface="Arial" panose="020B0604020202020204" pitchFamily="34" charset="0"/>
              </a:rPr>
              <a:t>Title is at the top</a:t>
            </a:r>
            <a:br>
              <a:rPr lang="en-US" sz="9600" b="1" dirty="0">
                <a:solidFill>
                  <a:schemeClr val="bg1"/>
                </a:solidFill>
                <a:latin typeface="Myriad Pro"/>
                <a:cs typeface="Arial" panose="020B0604020202020204" pitchFamily="34" charset="0"/>
              </a:rPr>
            </a:br>
            <a:r>
              <a:rPr lang="en-US" sz="9600" b="1" dirty="0">
                <a:solidFill>
                  <a:schemeClr val="bg1"/>
                </a:solidFill>
                <a:latin typeface="Myriad Pro"/>
                <a:cs typeface="Arial" panose="020B0604020202020204" pitchFamily="34" charset="0"/>
              </a:rPr>
              <a:t>either top centered or top left aligned </a:t>
            </a:r>
          </a:p>
          <a:p>
            <a:pPr algn="ctr">
              <a:lnSpc>
                <a:spcPts val="7580"/>
              </a:lnSpc>
            </a:pPr>
            <a:r>
              <a:rPr lang="en-US" sz="4400" b="1" dirty="0">
                <a:solidFill>
                  <a:schemeClr val="bg1"/>
                </a:solidFill>
                <a:latin typeface="Myriad Pro"/>
                <a:cs typeface="Myriad Pro"/>
              </a:rPr>
              <a:t>Jane Doe, </a:t>
            </a:r>
            <a:r>
              <a:rPr lang="en-US" sz="4400" b="1" dirty="0" err="1">
                <a:solidFill>
                  <a:schemeClr val="bg1"/>
                </a:solidFill>
                <a:latin typeface="Myriad Pro"/>
                <a:cs typeface="Myriad Pro"/>
              </a:rPr>
              <a:t>MSNc</a:t>
            </a:r>
            <a:r>
              <a:rPr lang="en-US" sz="4400" b="1" dirty="0">
                <a:solidFill>
                  <a:schemeClr val="bg1"/>
                </a:solidFill>
                <a:latin typeface="Myriad Pro"/>
                <a:cs typeface="Myriad Pro"/>
              </a:rPr>
              <a:t>, BA; Jane Doe, </a:t>
            </a:r>
            <a:r>
              <a:rPr lang="en-US" sz="4400" b="1" dirty="0" err="1">
                <a:solidFill>
                  <a:schemeClr val="bg1"/>
                </a:solidFill>
                <a:latin typeface="Myriad Pro"/>
                <a:cs typeface="Myriad Pro"/>
              </a:rPr>
              <a:t>MSNc</a:t>
            </a:r>
            <a:r>
              <a:rPr lang="en-US" sz="4400" b="1" dirty="0">
                <a:solidFill>
                  <a:schemeClr val="bg1"/>
                </a:solidFill>
                <a:latin typeface="Myriad Pro"/>
                <a:cs typeface="Myriad Pro"/>
              </a:rPr>
              <a:t>, BS   Faculty Mentor: Jane Doe, PhD, APRN, CPNP </a:t>
            </a:r>
          </a:p>
        </p:txBody>
      </p:sp>
      <p:pic>
        <p:nvPicPr>
          <p:cNvPr id="69" name="Picture 68" descr="USD 4c Logo reverse.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9321" y="710098"/>
            <a:ext cx="4755614" cy="4194187"/>
          </a:xfrm>
          <a:prstGeom prst="rect">
            <a:avLst/>
          </a:prstGeom>
        </p:spPr>
      </p:pic>
      <p:sp>
        <p:nvSpPr>
          <p:cNvPr id="70" name="TextBox 69"/>
          <p:cNvSpPr txBox="1">
            <a:spLocks/>
          </p:cNvSpPr>
          <p:nvPr/>
        </p:nvSpPr>
        <p:spPr>
          <a:xfrm>
            <a:off x="13418078" y="16459200"/>
            <a:ext cx="11521227" cy="914398"/>
          </a:xfrm>
          <a:prstGeom prst="rect">
            <a:avLst/>
          </a:prstGeom>
          <a:solidFill>
            <a:srgbClr val="0F284A"/>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71" name="TextBox 70"/>
          <p:cNvSpPr txBox="1"/>
          <p:nvPr/>
        </p:nvSpPr>
        <p:spPr>
          <a:xfrm>
            <a:off x="25929375" y="17953519"/>
            <a:ext cx="11521228" cy="8869951"/>
          </a:xfrm>
          <a:prstGeom prst="rect">
            <a:avLst/>
          </a:prstGeom>
          <a:noFill/>
        </p:spPr>
        <p:txBody>
          <a:bodyPr wrap="square" lIns="0" tIns="0" rIns="0" bIns="0" numCol="1" spcCol="914400" rtlCol="0">
            <a:noAutofit/>
          </a:bodyPr>
          <a:lstStyle/>
          <a:p>
            <a:pPr marL="508000" indent="-508000">
              <a:spcAft>
                <a:spcPts val="2400"/>
              </a:spcAft>
              <a:buFont typeface="Wingdings" charset="2"/>
              <a:buChar char="ü"/>
            </a:pPr>
            <a:r>
              <a:rPr lang="en-US" sz="3200" dirty="0">
                <a:latin typeface="Myriad Pro"/>
                <a:cs typeface="Myriad Pro"/>
              </a:rPr>
              <a:t>Avoid the use of low resolution images. </a:t>
            </a:r>
          </a:p>
          <a:p>
            <a:pPr marL="508000" indent="-508000">
              <a:spcAft>
                <a:spcPts val="2400"/>
              </a:spcAft>
              <a:buFont typeface="Wingdings" charset="2"/>
              <a:buChar char="ü"/>
            </a:pPr>
            <a:r>
              <a:rPr lang="en-US" sz="3200" dirty="0">
                <a:latin typeface="Myriad Pro"/>
                <a:cs typeface="Myriad Pro"/>
              </a:rPr>
              <a:t>Review – it is important that you prepare the poster in advance and get some other people to review it and provide you with suggestions. They may spot grammatical/typing errors, or point out sentences that are difficult to understand. What you understand, others may not – so it is important to gain other peoples point of view. </a:t>
            </a:r>
          </a:p>
          <a:p>
            <a:pPr marL="508000" indent="-508000">
              <a:spcAft>
                <a:spcPts val="2400"/>
              </a:spcAft>
              <a:buFont typeface="Wingdings" charset="2"/>
              <a:buChar char="ü"/>
            </a:pPr>
            <a:r>
              <a:rPr lang="en-US" sz="3200" dirty="0">
                <a:latin typeface="Myriad Pro"/>
                <a:cs typeface="Myriad Pro"/>
              </a:rPr>
              <a:t>It’s rather embarrassing at a poster presentation when you have a typo on our poster. So double check and then check again!</a:t>
            </a:r>
          </a:p>
          <a:p>
            <a:pPr marL="342900" indent="-342900">
              <a:spcAft>
                <a:spcPts val="2400"/>
              </a:spcAft>
              <a:buFont typeface="Wingdings" charset="2"/>
              <a:buChar char="ü"/>
            </a:pPr>
            <a:endParaRPr lang="en-US" sz="3200" dirty="0">
              <a:latin typeface="Myriad Pro"/>
              <a:cs typeface="Myriad Pro"/>
            </a:endParaRPr>
          </a:p>
        </p:txBody>
      </p:sp>
      <p:graphicFrame>
        <p:nvGraphicFramePr>
          <p:cNvPr id="72" name="Diagram 71"/>
          <p:cNvGraphicFramePr/>
          <p:nvPr>
            <p:extLst>
              <p:ext uri="{D42A27DB-BD31-4B8C-83A1-F6EECF244321}">
                <p14:modId xmlns:p14="http://schemas.microsoft.com/office/powerpoint/2010/main" val="2471007723"/>
              </p:ext>
            </p:extLst>
          </p:nvPr>
        </p:nvGraphicFramePr>
        <p:xfrm>
          <a:off x="26699108" y="21743558"/>
          <a:ext cx="11561023" cy="72732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DCD71189-2723-E145-95DF-689977D4DF74}"/>
              </a:ext>
            </a:extLst>
          </p:cNvPr>
          <p:cNvSpPr txBox="1"/>
          <p:nvPr/>
        </p:nvSpPr>
        <p:spPr>
          <a:xfrm>
            <a:off x="-18592771" y="0"/>
            <a:ext cx="17602700" cy="28130778"/>
          </a:xfrm>
          <a:prstGeom prst="rect">
            <a:avLst/>
          </a:prstGeom>
          <a:noFill/>
        </p:spPr>
        <p:txBody>
          <a:bodyPr wrap="square" rtlCol="0">
            <a:spAutoFit/>
          </a:bodyPr>
          <a:lstStyle/>
          <a:p>
            <a:pPr>
              <a:spcAft>
                <a:spcPts val="1200"/>
              </a:spcAft>
            </a:pPr>
            <a:r>
              <a:rPr lang="en-US" sz="4000" b="1" dirty="0"/>
              <a:t>What is a Research Poster?</a:t>
            </a:r>
          </a:p>
          <a:p>
            <a:pPr>
              <a:spcAft>
                <a:spcPts val="1200"/>
              </a:spcAft>
            </a:pPr>
            <a:r>
              <a:rPr lang="en-US" sz="3600" dirty="0"/>
              <a:t>Posters are widely used in the academic community, and most conferences include poster presentations in their program.  Research posters summarize information or research concisely and attractively to help publicize it and generate discussion.  </a:t>
            </a:r>
          </a:p>
          <a:p>
            <a:pPr>
              <a:spcAft>
                <a:spcPts val="2400"/>
              </a:spcAft>
            </a:pPr>
            <a:r>
              <a:rPr lang="en-US" sz="3600" dirty="0"/>
              <a:t>The poster is usually a mixture of brief text mixed with tables, graphs, pictures, and other presentation formats. At a conference, the researcher stands by the poster display while other participants can come and view the presentation and interact with the author.</a:t>
            </a:r>
            <a:endParaRPr lang="en-US" sz="5400" b="1" dirty="0"/>
          </a:p>
          <a:p>
            <a:pPr>
              <a:spcAft>
                <a:spcPts val="1200"/>
              </a:spcAft>
            </a:pPr>
            <a:r>
              <a:rPr lang="en-US" sz="4000" b="1" dirty="0"/>
              <a:t>General Design Principles </a:t>
            </a:r>
            <a:endParaRPr lang="en-US" sz="4000" dirty="0"/>
          </a:p>
          <a:p>
            <a:pPr marL="571500" indent="-571500">
              <a:spcAft>
                <a:spcPts val="1200"/>
              </a:spcAft>
              <a:buFont typeface="Arial" panose="020B0604020202020204" pitchFamily="34" charset="0"/>
              <a:buChar char="•"/>
            </a:pPr>
            <a:r>
              <a:rPr lang="en-US" sz="3600" dirty="0"/>
              <a:t>Keep the layout so it is readable in columns (top to bottom, then across from left to right). </a:t>
            </a:r>
          </a:p>
          <a:p>
            <a:pPr marL="571500" indent="-571500">
              <a:spcAft>
                <a:spcPts val="1200"/>
              </a:spcAft>
              <a:buFont typeface="Arial" panose="020B0604020202020204" pitchFamily="34" charset="0"/>
              <a:buChar char="•"/>
            </a:pPr>
            <a:r>
              <a:rPr lang="en-US" sz="3600" dirty="0"/>
              <a:t>Try to balance the items you put on the poster – for example, do not have all the diagrams, charts and pictures in just one column. Spread them out as evenly as possible. </a:t>
            </a:r>
          </a:p>
          <a:p>
            <a:pPr marL="571500" indent="-571500">
              <a:spcAft>
                <a:spcPts val="1200"/>
              </a:spcAft>
              <a:buFont typeface="Arial" panose="020B0604020202020204" pitchFamily="34" charset="0"/>
              <a:buChar char="•"/>
            </a:pPr>
            <a:r>
              <a:rPr lang="en-US" sz="3600" dirty="0"/>
              <a:t>Avoid putting images behind text – it makes the text harder to read. </a:t>
            </a:r>
          </a:p>
          <a:p>
            <a:pPr marL="571500" indent="-571500">
              <a:spcAft>
                <a:spcPts val="1200"/>
              </a:spcAft>
              <a:buFont typeface="Arial" panose="020B0604020202020204" pitchFamily="34" charset="0"/>
              <a:buChar char="•"/>
            </a:pPr>
            <a:r>
              <a:rPr lang="en-US" sz="3600" dirty="0"/>
              <a:t>Title is at the top – either top centered or top left aligned. </a:t>
            </a:r>
          </a:p>
          <a:p>
            <a:pPr marL="571500" indent="-571500">
              <a:spcAft>
                <a:spcPts val="1200"/>
              </a:spcAft>
              <a:buFont typeface="Arial" panose="020B0604020202020204" pitchFamily="34" charset="0"/>
              <a:buChar char="•"/>
            </a:pPr>
            <a:r>
              <a:rPr lang="en-US" sz="3600" dirty="0"/>
              <a:t>Title text size is usually 72-125 point depending upon length of title, usually set in bold. Use easy to read text…Calibri, Myriad Pro, Arial, or Helvetica. Stay away from fonts that are hard to read such as scripts. Avoid using all capitals in long titles and in paragraphs.</a:t>
            </a:r>
          </a:p>
          <a:p>
            <a:pPr marL="571500" indent="-571500">
              <a:spcAft>
                <a:spcPts val="1200"/>
              </a:spcAft>
              <a:buFont typeface="Arial" panose="020B0604020202020204" pitchFamily="34" charset="0"/>
              <a:buChar char="•"/>
            </a:pPr>
            <a:r>
              <a:rPr lang="en-US" sz="3600" dirty="0"/>
              <a:t>Section Header text is usually 36-48 point depending upon length of text. Try to be consistent, using the same size for all section headers. Text can be set in bold, in all capitals or sentence style.</a:t>
            </a:r>
          </a:p>
          <a:p>
            <a:pPr marL="571500" indent="-571500">
              <a:spcAft>
                <a:spcPts val="1200"/>
              </a:spcAft>
              <a:buFont typeface="Arial" panose="020B0604020202020204" pitchFamily="34" charset="0"/>
              <a:buChar char="•"/>
            </a:pPr>
            <a:r>
              <a:rPr lang="en-US" sz="3600" dirty="0"/>
              <a:t>Paragraph text is usually 24-40 point depending upon the amount of text but try be consistent throughout your poster.</a:t>
            </a:r>
          </a:p>
          <a:p>
            <a:pPr marL="571500" indent="-571500">
              <a:spcAft>
                <a:spcPts val="1200"/>
              </a:spcAft>
              <a:buFont typeface="Arial" panose="020B0604020202020204" pitchFamily="34" charset="0"/>
              <a:buChar char="•"/>
            </a:pPr>
            <a:r>
              <a:rPr lang="en-US" sz="3600" dirty="0"/>
              <a:t>The eye likes a margin. Putting text and images hard up against the edge of the poster makes it look crowded and it becomes harder to read.  </a:t>
            </a:r>
          </a:p>
          <a:p>
            <a:pPr marL="571500" indent="-571500">
              <a:spcAft>
                <a:spcPts val="1200"/>
              </a:spcAft>
              <a:buFont typeface="Arial" panose="020B0604020202020204" pitchFamily="34" charset="0"/>
              <a:buChar char="•"/>
            </a:pPr>
            <a:r>
              <a:rPr lang="en-US" sz="3600" dirty="0"/>
              <a:t>Keep text to a minimum. Too many words and people will not read it – they will lose interest more easily and they often just look at the parts that stand out – such as headlines and figures. </a:t>
            </a:r>
          </a:p>
          <a:p>
            <a:pPr marL="571500" indent="-571500">
              <a:spcAft>
                <a:spcPts val="1200"/>
              </a:spcAft>
              <a:buFont typeface="Arial" panose="020B0604020202020204" pitchFamily="34" charset="0"/>
              <a:buChar char="•"/>
            </a:pPr>
            <a:r>
              <a:rPr lang="en-US" sz="3600" dirty="0"/>
              <a:t>It is important to have a certain amount of ‘white space’ on your poster to help guide the reader through the layout. </a:t>
            </a:r>
          </a:p>
          <a:p>
            <a:pPr marL="571500" indent="-571500">
              <a:spcAft>
                <a:spcPts val="1200"/>
              </a:spcAft>
              <a:buFont typeface="Arial" panose="020B0604020202020204" pitchFamily="34" charset="0"/>
              <a:buChar char="•"/>
            </a:pPr>
            <a:r>
              <a:rPr lang="en-US" sz="3600" dirty="0"/>
              <a:t>Omit complex analyses and formulas as not all viewers will understand it. </a:t>
            </a:r>
          </a:p>
          <a:p>
            <a:pPr marL="571500" indent="-571500">
              <a:spcAft>
                <a:spcPts val="1200"/>
              </a:spcAft>
              <a:buFont typeface="Arial" panose="020B0604020202020204" pitchFamily="34" charset="0"/>
              <a:buChar char="•"/>
            </a:pPr>
            <a:r>
              <a:rPr lang="en-US" sz="3600" dirty="0"/>
              <a:t>Avoid blocks of text longer than 15 lines. </a:t>
            </a:r>
          </a:p>
          <a:p>
            <a:pPr marL="571500" indent="-571500">
              <a:spcAft>
                <a:spcPts val="1200"/>
              </a:spcAft>
              <a:buFont typeface="Arial" panose="020B0604020202020204" pitchFamily="34" charset="0"/>
              <a:buChar char="•"/>
            </a:pPr>
            <a:r>
              <a:rPr lang="en-US" sz="3600" dirty="0"/>
              <a:t>Minimize use of Underlining – use italics instead. </a:t>
            </a:r>
          </a:p>
          <a:p>
            <a:pPr marL="571500" indent="-571500">
              <a:spcAft>
                <a:spcPts val="1200"/>
              </a:spcAft>
              <a:buFont typeface="Arial" panose="020B0604020202020204" pitchFamily="34" charset="0"/>
              <a:buChar char="•"/>
            </a:pPr>
            <a:r>
              <a:rPr lang="en-US" sz="3600" dirty="0"/>
              <a:t>It is important to have consistent line spacing throughout for a poster to look professional and allow for ease of readability. </a:t>
            </a:r>
          </a:p>
          <a:p>
            <a:pPr marL="571500" indent="-571500">
              <a:spcAft>
                <a:spcPts val="1200"/>
              </a:spcAft>
              <a:buFont typeface="Arial" panose="020B0604020202020204" pitchFamily="34" charset="0"/>
              <a:buChar char="•"/>
            </a:pPr>
            <a:r>
              <a:rPr lang="en-US" sz="3600" dirty="0"/>
              <a:t>Avoid Justify Alignment it usually creates large gaps between words.</a:t>
            </a:r>
          </a:p>
          <a:p>
            <a:pPr marL="571500" indent="-571500">
              <a:spcAft>
                <a:spcPts val="1200"/>
              </a:spcAft>
              <a:buFont typeface="Arial" panose="020B0604020202020204" pitchFamily="34" charset="0"/>
              <a:buChar char="•"/>
            </a:pPr>
            <a:r>
              <a:rPr lang="en-US" sz="3600" dirty="0"/>
              <a:t>It is advisable to use some graphics on your poster – pictures, charts, flow diagrams etc. These will help break up blocks of text and make the poster more attractive. </a:t>
            </a:r>
          </a:p>
          <a:p>
            <a:pPr marL="571500" indent="-571500">
              <a:spcAft>
                <a:spcPts val="1200"/>
              </a:spcAft>
              <a:buFont typeface="Arial" panose="020B0604020202020204" pitchFamily="34" charset="0"/>
              <a:buChar char="•"/>
            </a:pPr>
            <a:r>
              <a:rPr lang="en-US" sz="3600" dirty="0"/>
              <a:t>Avoid the use of low resolution images. If unsure of the resolution, zoom to 100%...if the photo looks burry, it’s going to print blurry.</a:t>
            </a:r>
          </a:p>
          <a:p>
            <a:pPr marL="571500" indent="-571500">
              <a:spcAft>
                <a:spcPts val="1200"/>
              </a:spcAft>
              <a:buFont typeface="Arial" panose="020B0604020202020204" pitchFamily="34" charset="0"/>
              <a:buChar char="•"/>
            </a:pPr>
            <a:r>
              <a:rPr lang="en-US" sz="3600" dirty="0"/>
              <a:t>Review – it is important that you prepare the poster in advance and get some other people to review it and provide you with suggestions. They may spot grammatical/typing errors, or point out sentences that are difficult to understand. What you understand, others may not – so it is important to gain other peoples point of view. </a:t>
            </a:r>
          </a:p>
          <a:p>
            <a:pPr marL="571500" indent="-571500">
              <a:spcAft>
                <a:spcPts val="1200"/>
              </a:spcAft>
              <a:buFont typeface="Arial" panose="020B0604020202020204" pitchFamily="34" charset="0"/>
              <a:buChar char="•"/>
            </a:pPr>
            <a:r>
              <a:rPr lang="en-US" sz="3600" dirty="0"/>
              <a:t>It’s rather embarrassing at a poster presentation when you have a typo on your poster. So double check and then check again! </a:t>
            </a:r>
          </a:p>
        </p:txBody>
      </p:sp>
      <p:sp>
        <p:nvSpPr>
          <p:cNvPr id="6" name="TextBox 5">
            <a:extLst>
              <a:ext uri="{FF2B5EF4-FFF2-40B4-BE49-F238E27FC236}">
                <a16:creationId xmlns:a16="http://schemas.microsoft.com/office/drawing/2014/main" id="{DC040FA5-B2D4-3044-BA3A-FE4D20A1F7DA}"/>
              </a:ext>
            </a:extLst>
          </p:cNvPr>
          <p:cNvSpPr txBox="1"/>
          <p:nvPr/>
        </p:nvSpPr>
        <p:spPr>
          <a:xfrm>
            <a:off x="39394871" y="4800853"/>
            <a:ext cx="8839729" cy="2923877"/>
          </a:xfrm>
          <a:prstGeom prst="rect">
            <a:avLst/>
          </a:prstGeom>
          <a:noFill/>
        </p:spPr>
        <p:txBody>
          <a:bodyPr wrap="square" rtlCol="0">
            <a:spAutoFit/>
          </a:bodyPr>
          <a:lstStyle/>
          <a:p>
            <a:r>
              <a:rPr lang="en-US" sz="4000" b="1" dirty="0"/>
              <a:t>4 or 3 Col Grid</a:t>
            </a:r>
          </a:p>
          <a:p>
            <a:r>
              <a:rPr lang="en-US" sz="3600" dirty="0"/>
              <a:t>Use the Layout Tab to allow you to switch between a 3 or 4 column Grid making it easy to arrange and align your content. When finished, just turn it back to blank.</a:t>
            </a:r>
          </a:p>
        </p:txBody>
      </p:sp>
      <p:pic>
        <p:nvPicPr>
          <p:cNvPr id="8" name="Picture 7">
            <a:extLst>
              <a:ext uri="{FF2B5EF4-FFF2-40B4-BE49-F238E27FC236}">
                <a16:creationId xmlns:a16="http://schemas.microsoft.com/office/drawing/2014/main" id="{EB164063-ADE0-B642-A524-45CB1391506A}"/>
              </a:ext>
            </a:extLst>
          </p:cNvPr>
          <p:cNvPicPr>
            <a:picLocks noChangeAspect="1"/>
          </p:cNvPicPr>
          <p:nvPr/>
        </p:nvPicPr>
        <p:blipFill>
          <a:blip r:embed="rId11"/>
          <a:stretch>
            <a:fillRect/>
          </a:stretch>
        </p:blipFill>
        <p:spPr>
          <a:xfrm>
            <a:off x="39320788" y="-145117"/>
            <a:ext cx="8913812" cy="4624230"/>
          </a:xfrm>
          <a:prstGeom prst="rect">
            <a:avLst/>
          </a:prstGeom>
        </p:spPr>
      </p:pic>
    </p:spTree>
    <p:extLst>
      <p:ext uri="{BB962C8B-B14F-4D97-AF65-F5344CB8AC3E}">
        <p14:creationId xmlns:p14="http://schemas.microsoft.com/office/powerpoint/2010/main" val="257950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68590F-7E7C-4847-B4A5-5156F3AAF0F3}"/>
              </a:ext>
            </a:extLst>
          </p:cNvPr>
          <p:cNvSpPr/>
          <p:nvPr/>
        </p:nvSpPr>
        <p:spPr>
          <a:xfrm>
            <a:off x="0" y="0"/>
            <a:ext cx="38404800" cy="5122169"/>
          </a:xfrm>
          <a:prstGeom prst="rect">
            <a:avLst/>
          </a:prstGeom>
          <a:solidFill>
            <a:srgbClr val="0F28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B90B62-5FC7-F740-8364-C21EAABA7101}"/>
              </a:ext>
            </a:extLst>
          </p:cNvPr>
          <p:cNvSpPr txBox="1">
            <a:spLocks/>
          </p:cNvSpPr>
          <p:nvPr/>
        </p:nvSpPr>
        <p:spPr>
          <a:xfrm>
            <a:off x="915987" y="6349928"/>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4" name="TextBox 3">
            <a:extLst>
              <a:ext uri="{FF2B5EF4-FFF2-40B4-BE49-F238E27FC236}">
                <a16:creationId xmlns:a16="http://schemas.microsoft.com/office/drawing/2014/main" id="{9113B743-7561-1340-B438-A8AB705D1D10}"/>
              </a:ext>
            </a:extLst>
          </p:cNvPr>
          <p:cNvSpPr txBox="1">
            <a:spLocks/>
          </p:cNvSpPr>
          <p:nvPr/>
        </p:nvSpPr>
        <p:spPr>
          <a:xfrm>
            <a:off x="10293038" y="6349928"/>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5" name="TextBox 4">
            <a:extLst>
              <a:ext uri="{FF2B5EF4-FFF2-40B4-BE49-F238E27FC236}">
                <a16:creationId xmlns:a16="http://schemas.microsoft.com/office/drawing/2014/main" id="{964CF431-2331-7C40-81EE-7BFA87032F04}"/>
              </a:ext>
            </a:extLst>
          </p:cNvPr>
          <p:cNvSpPr txBox="1">
            <a:spLocks/>
          </p:cNvSpPr>
          <p:nvPr/>
        </p:nvSpPr>
        <p:spPr>
          <a:xfrm>
            <a:off x="19652906" y="6349928"/>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6" name="TextBox 5">
            <a:extLst>
              <a:ext uri="{FF2B5EF4-FFF2-40B4-BE49-F238E27FC236}">
                <a16:creationId xmlns:a16="http://schemas.microsoft.com/office/drawing/2014/main" id="{A33814C3-28B7-3C4E-A86C-54D37EA2E266}"/>
              </a:ext>
            </a:extLst>
          </p:cNvPr>
          <p:cNvSpPr txBox="1">
            <a:spLocks/>
          </p:cNvSpPr>
          <p:nvPr/>
        </p:nvSpPr>
        <p:spPr>
          <a:xfrm>
            <a:off x="29085276" y="6349926"/>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7" name="TextBox 6">
            <a:extLst>
              <a:ext uri="{FF2B5EF4-FFF2-40B4-BE49-F238E27FC236}">
                <a16:creationId xmlns:a16="http://schemas.microsoft.com/office/drawing/2014/main" id="{2BC8A872-BEF0-354E-8AF2-1035D9B61054}"/>
              </a:ext>
            </a:extLst>
          </p:cNvPr>
          <p:cNvSpPr txBox="1">
            <a:spLocks/>
          </p:cNvSpPr>
          <p:nvPr/>
        </p:nvSpPr>
        <p:spPr>
          <a:xfrm>
            <a:off x="915987" y="16459200"/>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8" name="TextBox 7">
            <a:extLst>
              <a:ext uri="{FF2B5EF4-FFF2-40B4-BE49-F238E27FC236}">
                <a16:creationId xmlns:a16="http://schemas.microsoft.com/office/drawing/2014/main" id="{A7853103-6EFE-0741-B739-82E8543AD281}"/>
              </a:ext>
            </a:extLst>
          </p:cNvPr>
          <p:cNvSpPr txBox="1">
            <a:spLocks/>
          </p:cNvSpPr>
          <p:nvPr/>
        </p:nvSpPr>
        <p:spPr>
          <a:xfrm>
            <a:off x="29085276" y="16459198"/>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9" name="TextBox 8">
            <a:extLst>
              <a:ext uri="{FF2B5EF4-FFF2-40B4-BE49-F238E27FC236}">
                <a16:creationId xmlns:a16="http://schemas.microsoft.com/office/drawing/2014/main" id="{3B492477-9E03-8445-B1BF-2126FFA17A0F}"/>
              </a:ext>
            </a:extLst>
          </p:cNvPr>
          <p:cNvSpPr txBox="1">
            <a:spLocks/>
          </p:cNvSpPr>
          <p:nvPr/>
        </p:nvSpPr>
        <p:spPr>
          <a:xfrm>
            <a:off x="29085276" y="27722323"/>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10" name="TextBox 9">
            <a:extLst>
              <a:ext uri="{FF2B5EF4-FFF2-40B4-BE49-F238E27FC236}">
                <a16:creationId xmlns:a16="http://schemas.microsoft.com/office/drawing/2014/main" id="{CA40339A-A9E8-9C40-8C49-D2F083B068F1}"/>
              </a:ext>
            </a:extLst>
          </p:cNvPr>
          <p:cNvSpPr txBox="1">
            <a:spLocks/>
          </p:cNvSpPr>
          <p:nvPr/>
        </p:nvSpPr>
        <p:spPr>
          <a:xfrm>
            <a:off x="915987" y="27722325"/>
            <a:ext cx="8412480" cy="914400"/>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
        <p:nvSpPr>
          <p:cNvPr id="11" name="Rectangle 10">
            <a:extLst>
              <a:ext uri="{FF2B5EF4-FFF2-40B4-BE49-F238E27FC236}">
                <a16:creationId xmlns:a16="http://schemas.microsoft.com/office/drawing/2014/main" id="{0A542E7E-81BE-B940-BE76-2B03362D0743}"/>
              </a:ext>
            </a:extLst>
          </p:cNvPr>
          <p:cNvSpPr/>
          <p:nvPr/>
        </p:nvSpPr>
        <p:spPr>
          <a:xfrm>
            <a:off x="0" y="32172299"/>
            <a:ext cx="38404800" cy="746101"/>
          </a:xfrm>
          <a:prstGeom prst="rect">
            <a:avLst/>
          </a:prstGeom>
          <a:solidFill>
            <a:srgbClr val="63A8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F20730-F474-2446-BFA1-74C03A40ECE3}"/>
              </a:ext>
            </a:extLst>
          </p:cNvPr>
          <p:cNvSpPr/>
          <p:nvPr/>
        </p:nvSpPr>
        <p:spPr>
          <a:xfrm>
            <a:off x="0" y="5122169"/>
            <a:ext cx="38404800" cy="561355"/>
          </a:xfrm>
          <a:prstGeom prst="rect">
            <a:avLst/>
          </a:prstGeom>
          <a:solidFill>
            <a:srgbClr val="63A8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D863599-2AE6-F14B-BFF4-1A5DFC0347F5}"/>
              </a:ext>
            </a:extLst>
          </p:cNvPr>
          <p:cNvSpPr txBox="1"/>
          <p:nvPr/>
        </p:nvSpPr>
        <p:spPr>
          <a:xfrm>
            <a:off x="915988" y="29055247"/>
            <a:ext cx="8686799" cy="1077218"/>
          </a:xfrm>
          <a:prstGeom prst="rect">
            <a:avLst/>
          </a:prstGeom>
          <a:noFill/>
        </p:spPr>
        <p:txBody>
          <a:bodyPr wrap="square" rtlCol="0">
            <a:spAutoFit/>
          </a:bodyPr>
          <a:lstStyle/>
          <a:p>
            <a:r>
              <a:rPr lang="en-US" sz="3200" dirty="0">
                <a:latin typeface="Myriad Pro"/>
                <a:cs typeface="Myriad Pro"/>
              </a:rPr>
              <a:t>Since PICOs are framed as research questions, I would delete</a:t>
            </a:r>
          </a:p>
        </p:txBody>
      </p:sp>
      <p:sp>
        <p:nvSpPr>
          <p:cNvPr id="14" name="TextBox 13">
            <a:extLst>
              <a:ext uri="{FF2B5EF4-FFF2-40B4-BE49-F238E27FC236}">
                <a16:creationId xmlns:a16="http://schemas.microsoft.com/office/drawing/2014/main" id="{807F512E-9686-3642-9EE5-7ED828922DBB}"/>
              </a:ext>
            </a:extLst>
          </p:cNvPr>
          <p:cNvSpPr txBox="1"/>
          <p:nvPr/>
        </p:nvSpPr>
        <p:spPr>
          <a:xfrm>
            <a:off x="28841409" y="29055247"/>
            <a:ext cx="8648991" cy="584776"/>
          </a:xfrm>
          <a:prstGeom prst="rect">
            <a:avLst/>
          </a:prstGeom>
          <a:noFill/>
        </p:spPr>
        <p:txBody>
          <a:bodyPr wrap="square" rtlCol="0">
            <a:spAutoFit/>
          </a:bodyPr>
          <a:lstStyle/>
          <a:p>
            <a:r>
              <a:rPr lang="en-US" sz="3200" dirty="0">
                <a:latin typeface="Myriad Pro"/>
                <a:cs typeface="Myriad Pro"/>
              </a:rPr>
              <a:t>Available on handout</a:t>
            </a:r>
          </a:p>
        </p:txBody>
      </p:sp>
      <p:sp>
        <p:nvSpPr>
          <p:cNvPr id="15" name="TextBox 14">
            <a:extLst>
              <a:ext uri="{FF2B5EF4-FFF2-40B4-BE49-F238E27FC236}">
                <a16:creationId xmlns:a16="http://schemas.microsoft.com/office/drawing/2014/main" id="{0F062853-BC0D-C64F-88D6-402961F79E2B}"/>
              </a:ext>
            </a:extLst>
          </p:cNvPr>
          <p:cNvSpPr txBox="1"/>
          <p:nvPr/>
        </p:nvSpPr>
        <p:spPr>
          <a:xfrm>
            <a:off x="10293039" y="17853442"/>
            <a:ext cx="17779665" cy="12738053"/>
          </a:xfrm>
          <a:prstGeom prst="rect">
            <a:avLst/>
          </a:prstGeom>
          <a:noFill/>
        </p:spPr>
        <p:txBody>
          <a:bodyPr wrap="square" lIns="0" tIns="0" rIns="0" bIns="0" numCol="2" spcCol="914400" rtlCol="0">
            <a:noAutofit/>
          </a:bodyPr>
          <a:lstStyle/>
          <a:p>
            <a:pPr marL="508000" indent="-508000">
              <a:spcAft>
                <a:spcPts val="2400"/>
              </a:spcAft>
              <a:buFont typeface="Wingdings" charset="2"/>
              <a:buChar char="ü"/>
            </a:pPr>
            <a:r>
              <a:rPr lang="en-US" sz="3200" dirty="0">
                <a:latin typeface="Myriad Pro"/>
                <a:cs typeface="Myriad Pro"/>
              </a:rPr>
              <a:t>Avoid putting images behind text – it makes the text harder to read. </a:t>
            </a:r>
          </a:p>
          <a:p>
            <a:pPr marL="508000" indent="-508000">
              <a:spcAft>
                <a:spcPts val="2400"/>
              </a:spcAft>
              <a:buFont typeface="Wingdings" charset="2"/>
              <a:buChar char="ü"/>
            </a:pPr>
            <a:r>
              <a:rPr lang="en-US" sz="3200" dirty="0">
                <a:latin typeface="Myriad Pro"/>
                <a:cs typeface="Myriad Pro"/>
              </a:rPr>
              <a:t>Title is at the top – either top centered or top left aligned. </a:t>
            </a:r>
          </a:p>
          <a:p>
            <a:pPr marL="508000" indent="-508000">
              <a:spcAft>
                <a:spcPts val="2400"/>
              </a:spcAft>
              <a:buFont typeface="Wingdings" charset="2"/>
              <a:buChar char="ü"/>
            </a:pPr>
            <a:r>
              <a:rPr lang="en-US" sz="3200" dirty="0">
                <a:latin typeface="Myriad Pro"/>
                <a:cs typeface="Myriad Pro"/>
              </a:rPr>
              <a:t>The eye likes a margin. Putting text and images hard up against the edge of the poster makes it look crowded and it becomes harder to read. </a:t>
            </a:r>
          </a:p>
          <a:p>
            <a:pPr marL="508000" indent="-508000">
              <a:spcAft>
                <a:spcPts val="2400"/>
              </a:spcAft>
              <a:buFont typeface="Wingdings" charset="2"/>
              <a:buChar char="ü"/>
            </a:pPr>
            <a:r>
              <a:rPr lang="en-US" sz="3200" dirty="0">
                <a:latin typeface="Myriad Pro"/>
                <a:cs typeface="Myriad Pro"/>
              </a:rPr>
              <a:t>Keep text to a minimum. Too many words and people will not read it – they will lose interest more easily and they often just look at the parts that stand out – such as headlines and figures. </a:t>
            </a:r>
          </a:p>
          <a:p>
            <a:pPr marL="508000" indent="-508000">
              <a:spcAft>
                <a:spcPts val="2400"/>
              </a:spcAft>
              <a:buFont typeface="Wingdings" charset="2"/>
              <a:buChar char="ü"/>
            </a:pPr>
            <a:r>
              <a:rPr lang="en-US" sz="3200" dirty="0">
                <a:latin typeface="Myriad Pro"/>
                <a:cs typeface="Myriad Pro"/>
              </a:rPr>
              <a:t>It is important to have a certain amount of ‘white space’ on your poster to help guide the reader through the layout. </a:t>
            </a:r>
          </a:p>
          <a:p>
            <a:pPr marL="508000" indent="-508000">
              <a:spcAft>
                <a:spcPts val="2400"/>
              </a:spcAft>
              <a:buFont typeface="Wingdings" charset="2"/>
              <a:buChar char="ü"/>
            </a:pPr>
            <a:r>
              <a:rPr lang="en-US" sz="3200" dirty="0">
                <a:latin typeface="Myriad Pro"/>
                <a:cs typeface="Myriad Pro"/>
              </a:rPr>
              <a:t>Omit complex analyses and formulas as not all viewers will understand it. </a:t>
            </a:r>
          </a:p>
          <a:p>
            <a:pPr marL="508000" indent="-508000">
              <a:spcAft>
                <a:spcPts val="2400"/>
              </a:spcAft>
              <a:buFont typeface="Wingdings" charset="2"/>
              <a:buChar char="ü"/>
            </a:pPr>
            <a:r>
              <a:rPr lang="en-US" sz="3200" dirty="0">
                <a:latin typeface="Myriad Pro"/>
                <a:cs typeface="Myriad Pro"/>
              </a:rPr>
              <a:t>Avoid blocks of text longer than 15 lines. </a:t>
            </a:r>
          </a:p>
          <a:p>
            <a:pPr marL="508000" indent="-508000">
              <a:spcAft>
                <a:spcPts val="2400"/>
              </a:spcAft>
              <a:buFont typeface="Wingdings" charset="2"/>
              <a:buChar char="ü"/>
            </a:pPr>
            <a:r>
              <a:rPr lang="en-US" sz="3200" dirty="0">
                <a:latin typeface="Myriad Pro"/>
                <a:cs typeface="Myriad Pro"/>
              </a:rPr>
              <a:t>Minimize use of Underlining – use italics instead. </a:t>
            </a:r>
          </a:p>
          <a:p>
            <a:pPr marL="508000" indent="-508000">
              <a:spcAft>
                <a:spcPts val="2400"/>
              </a:spcAft>
              <a:buFont typeface="Wingdings" charset="2"/>
              <a:buChar char="ü"/>
            </a:pPr>
            <a:r>
              <a:rPr lang="en-US" sz="3200" dirty="0">
                <a:latin typeface="Myriad Pro"/>
                <a:cs typeface="Myriad Pro"/>
              </a:rPr>
              <a:t>It is important to have consistent line spacing throughout for a poster to look professional and allow for ease of readability. </a:t>
            </a:r>
          </a:p>
          <a:p>
            <a:pPr marL="508000" indent="-508000">
              <a:spcAft>
                <a:spcPts val="2400"/>
              </a:spcAft>
              <a:buFont typeface="Wingdings" charset="2"/>
              <a:buChar char="ü"/>
            </a:pPr>
            <a:r>
              <a:rPr lang="en-US" sz="3200" dirty="0">
                <a:latin typeface="Myriad Pro"/>
                <a:cs typeface="Myriad Pro"/>
              </a:rPr>
              <a:t>It is advisable to use some graphics on your poster – pictures, charts, flow diagrams etc. These will help break up blocks of text and make the poster more attractive. </a:t>
            </a:r>
          </a:p>
          <a:p>
            <a:pPr marL="508000" indent="-508000">
              <a:spcAft>
                <a:spcPts val="2400"/>
              </a:spcAft>
              <a:buFont typeface="Wingdings" charset="2"/>
              <a:buChar char="ü"/>
            </a:pPr>
            <a:r>
              <a:rPr lang="en-US" sz="3200" dirty="0">
                <a:latin typeface="Myriad Pro"/>
                <a:cs typeface="Myriad Pro"/>
              </a:rPr>
              <a:t>Avoid the use of low resolution images. </a:t>
            </a:r>
          </a:p>
          <a:p>
            <a:pPr marL="508000" indent="-508000">
              <a:spcAft>
                <a:spcPts val="2400"/>
              </a:spcAft>
              <a:buFont typeface="Wingdings" charset="2"/>
              <a:buChar char="ü"/>
            </a:pPr>
            <a:r>
              <a:rPr lang="en-US" sz="3200" dirty="0">
                <a:latin typeface="Myriad Pro"/>
                <a:cs typeface="Myriad Pro"/>
              </a:rPr>
              <a:t>Review – it is important that you prepare the poster in advance and get some other people to review it and provide you with suggestions. They may spot grammatical/typing errors, or point out sentences that are difficult to understand. What you understand, others may not – so it is important to gain other peoples point of view. </a:t>
            </a:r>
          </a:p>
          <a:p>
            <a:pPr marL="508000" indent="-508000">
              <a:spcAft>
                <a:spcPts val="2400"/>
              </a:spcAft>
              <a:buFont typeface="Wingdings" charset="2"/>
              <a:buChar char="ü"/>
            </a:pPr>
            <a:r>
              <a:rPr lang="en-US" sz="3200" dirty="0">
                <a:latin typeface="Myriad Pro"/>
                <a:cs typeface="Myriad Pro"/>
              </a:rPr>
              <a:t>It’s rather embarrassing at a poster presentation when you have a typo on your poster. So double check and then check again!</a:t>
            </a:r>
          </a:p>
          <a:p>
            <a:pPr marL="342900" indent="-342900">
              <a:spcAft>
                <a:spcPts val="2400"/>
              </a:spcAft>
              <a:buFont typeface="Wingdings" charset="2"/>
              <a:buChar char="ü"/>
            </a:pPr>
            <a:endParaRPr lang="en-US" sz="3200" dirty="0">
              <a:latin typeface="Myriad Pro"/>
              <a:cs typeface="Myriad Pro"/>
            </a:endParaRPr>
          </a:p>
        </p:txBody>
      </p:sp>
      <p:sp>
        <p:nvSpPr>
          <p:cNvPr id="16" name="TextBox 15">
            <a:extLst>
              <a:ext uri="{FF2B5EF4-FFF2-40B4-BE49-F238E27FC236}">
                <a16:creationId xmlns:a16="http://schemas.microsoft.com/office/drawing/2014/main" id="{59372DFC-706F-CA4B-BACD-F24B4F8D7716}"/>
              </a:ext>
            </a:extLst>
          </p:cNvPr>
          <p:cNvSpPr txBox="1"/>
          <p:nvPr/>
        </p:nvSpPr>
        <p:spPr>
          <a:xfrm>
            <a:off x="10293039" y="7825910"/>
            <a:ext cx="8415701" cy="729430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a:spcAft>
                <a:spcPts val="1800"/>
              </a:spcAft>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a:spcAft>
                <a:spcPts val="1800"/>
              </a:spcAft>
            </a:pPr>
            <a:endParaRPr lang="en-US" sz="3200" dirty="0">
              <a:latin typeface="Myriad Pro"/>
              <a:cs typeface="Myriad Pro"/>
            </a:endParaRPr>
          </a:p>
        </p:txBody>
      </p:sp>
      <p:sp>
        <p:nvSpPr>
          <p:cNvPr id="17" name="TextBox 16">
            <a:extLst>
              <a:ext uri="{FF2B5EF4-FFF2-40B4-BE49-F238E27FC236}">
                <a16:creationId xmlns:a16="http://schemas.microsoft.com/office/drawing/2014/main" id="{8D63D712-4247-7D4A-9015-A804F40F25A7}"/>
              </a:ext>
            </a:extLst>
          </p:cNvPr>
          <p:cNvSpPr txBox="1"/>
          <p:nvPr/>
        </p:nvSpPr>
        <p:spPr>
          <a:xfrm>
            <a:off x="19652908" y="7801699"/>
            <a:ext cx="8419796" cy="729430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a:spcAft>
                <a:spcPts val="1800"/>
              </a:spcAft>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a:spcAft>
                <a:spcPts val="1800"/>
              </a:spcAft>
            </a:pPr>
            <a:endParaRPr lang="en-US" sz="3200" dirty="0">
              <a:latin typeface="Myriad Pro"/>
              <a:cs typeface="Myriad Pro"/>
            </a:endParaRPr>
          </a:p>
        </p:txBody>
      </p:sp>
      <p:sp>
        <p:nvSpPr>
          <p:cNvPr id="18" name="TextBox 17">
            <a:extLst>
              <a:ext uri="{FF2B5EF4-FFF2-40B4-BE49-F238E27FC236}">
                <a16:creationId xmlns:a16="http://schemas.microsoft.com/office/drawing/2014/main" id="{443E494F-48C2-754C-AEEB-B5D12FCC6615}"/>
              </a:ext>
            </a:extLst>
          </p:cNvPr>
          <p:cNvSpPr txBox="1"/>
          <p:nvPr/>
        </p:nvSpPr>
        <p:spPr>
          <a:xfrm>
            <a:off x="956631" y="7801699"/>
            <a:ext cx="8366764" cy="729430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a:spcAft>
                <a:spcPts val="1800"/>
              </a:spcAft>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a:spcAft>
                <a:spcPts val="1800"/>
              </a:spcAft>
            </a:pPr>
            <a:endParaRPr lang="en-US" sz="3200" dirty="0">
              <a:latin typeface="Myriad Pro"/>
              <a:cs typeface="Myriad Pro"/>
            </a:endParaRPr>
          </a:p>
        </p:txBody>
      </p:sp>
      <p:pic>
        <p:nvPicPr>
          <p:cNvPr id="19" name="Picture 18" descr="0018usdhsnFeb2012.jpg">
            <a:extLst>
              <a:ext uri="{FF2B5EF4-FFF2-40B4-BE49-F238E27FC236}">
                <a16:creationId xmlns:a16="http://schemas.microsoft.com/office/drawing/2014/main" id="{19E6B69D-BE47-C543-A776-4906C81BC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875" y="18107455"/>
            <a:ext cx="7749627" cy="51664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20" name="Diagram 19">
            <a:extLst>
              <a:ext uri="{FF2B5EF4-FFF2-40B4-BE49-F238E27FC236}">
                <a16:creationId xmlns:a16="http://schemas.microsoft.com/office/drawing/2014/main" id="{017A17E1-2512-AF4B-B083-FC862C656E6F}"/>
              </a:ext>
            </a:extLst>
          </p:cNvPr>
          <p:cNvGraphicFramePr/>
          <p:nvPr>
            <p:extLst>
              <p:ext uri="{D42A27DB-BD31-4B8C-83A1-F6EECF244321}">
                <p14:modId xmlns:p14="http://schemas.microsoft.com/office/powerpoint/2010/main" val="3198257853"/>
              </p:ext>
            </p:extLst>
          </p:nvPr>
        </p:nvGraphicFramePr>
        <p:xfrm>
          <a:off x="28844244" y="18942075"/>
          <a:ext cx="8646156" cy="6205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Chart 20">
            <a:extLst>
              <a:ext uri="{FF2B5EF4-FFF2-40B4-BE49-F238E27FC236}">
                <a16:creationId xmlns:a16="http://schemas.microsoft.com/office/drawing/2014/main" id="{4D159FB4-81B2-FD4B-A2A1-76013B157E76}"/>
              </a:ext>
            </a:extLst>
          </p:cNvPr>
          <p:cNvGraphicFramePr/>
          <p:nvPr>
            <p:extLst>
              <p:ext uri="{D42A27DB-BD31-4B8C-83A1-F6EECF244321}">
                <p14:modId xmlns:p14="http://schemas.microsoft.com/office/powerpoint/2010/main" val="682786767"/>
              </p:ext>
            </p:extLst>
          </p:nvPr>
        </p:nvGraphicFramePr>
        <p:xfrm>
          <a:off x="29085276" y="8493653"/>
          <a:ext cx="8379659" cy="5073281"/>
        </p:xfrm>
        <a:graphic>
          <a:graphicData uri="http://schemas.openxmlformats.org/drawingml/2006/chart">
            <c:chart xmlns:c="http://schemas.openxmlformats.org/drawingml/2006/chart" xmlns:r="http://schemas.openxmlformats.org/officeDocument/2006/relationships" r:id="rId9"/>
          </a:graphicData>
        </a:graphic>
      </p:graphicFrame>
      <p:sp>
        <p:nvSpPr>
          <p:cNvPr id="22" name="TextBox 21">
            <a:extLst>
              <a:ext uri="{FF2B5EF4-FFF2-40B4-BE49-F238E27FC236}">
                <a16:creationId xmlns:a16="http://schemas.microsoft.com/office/drawing/2014/main" id="{ACFF6104-C2C3-134B-8995-1B312694F2F4}"/>
              </a:ext>
            </a:extLst>
          </p:cNvPr>
          <p:cNvSpPr txBox="1"/>
          <p:nvPr/>
        </p:nvSpPr>
        <p:spPr>
          <a:xfrm>
            <a:off x="956631" y="24075173"/>
            <a:ext cx="8366764" cy="323114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p>
        </p:txBody>
      </p:sp>
      <p:sp>
        <p:nvSpPr>
          <p:cNvPr id="23" name="TextBox 22">
            <a:extLst>
              <a:ext uri="{FF2B5EF4-FFF2-40B4-BE49-F238E27FC236}">
                <a16:creationId xmlns:a16="http://schemas.microsoft.com/office/drawing/2014/main" id="{577ED536-0CB7-0B40-90CE-F43DAFD31CC7}"/>
              </a:ext>
            </a:extLst>
          </p:cNvPr>
          <p:cNvSpPr txBox="1"/>
          <p:nvPr/>
        </p:nvSpPr>
        <p:spPr>
          <a:xfrm>
            <a:off x="915988" y="710099"/>
            <a:ext cx="36574412" cy="4101123"/>
          </a:xfrm>
          <a:prstGeom prst="rect">
            <a:avLst/>
          </a:prstGeom>
          <a:noFill/>
        </p:spPr>
        <p:txBody>
          <a:bodyPr wrap="square" rtlCol="0">
            <a:spAutoFit/>
          </a:bodyPr>
          <a:lstStyle/>
          <a:p>
            <a:pPr algn="ctr">
              <a:spcAft>
                <a:spcPts val="1200"/>
              </a:spcAft>
            </a:pPr>
            <a:r>
              <a:rPr lang="en-US" sz="9600" b="1" dirty="0">
                <a:solidFill>
                  <a:schemeClr val="bg1"/>
                </a:solidFill>
                <a:latin typeface="Myriad Pro"/>
                <a:cs typeface="Myriad Pro"/>
              </a:rPr>
              <a:t>Title is at the top</a:t>
            </a:r>
            <a:br>
              <a:rPr lang="en-US" sz="9600" b="1" dirty="0">
                <a:solidFill>
                  <a:schemeClr val="bg1"/>
                </a:solidFill>
                <a:latin typeface="Myriad Pro"/>
                <a:cs typeface="Myriad Pro"/>
              </a:rPr>
            </a:br>
            <a:r>
              <a:rPr lang="en-US" sz="9600" b="1" dirty="0">
                <a:solidFill>
                  <a:schemeClr val="bg1"/>
                </a:solidFill>
                <a:latin typeface="Myriad Pro"/>
                <a:cs typeface="Myriad Pro"/>
              </a:rPr>
              <a:t>either top centered or top left aligned </a:t>
            </a:r>
          </a:p>
          <a:p>
            <a:pPr algn="ctr">
              <a:lnSpc>
                <a:spcPts val="7580"/>
              </a:lnSpc>
            </a:pPr>
            <a:r>
              <a:rPr lang="en-US" sz="4400" b="1" dirty="0">
                <a:solidFill>
                  <a:schemeClr val="bg1"/>
                </a:solidFill>
                <a:latin typeface="Myriad Pro"/>
                <a:cs typeface="Myriad Pro"/>
              </a:rPr>
              <a:t>Jane Doe, </a:t>
            </a:r>
            <a:r>
              <a:rPr lang="en-US" sz="4400" b="1" dirty="0" err="1">
                <a:solidFill>
                  <a:schemeClr val="bg1"/>
                </a:solidFill>
                <a:latin typeface="Myriad Pro"/>
                <a:cs typeface="Myriad Pro"/>
              </a:rPr>
              <a:t>MSNc</a:t>
            </a:r>
            <a:r>
              <a:rPr lang="en-US" sz="4400" b="1" dirty="0">
                <a:solidFill>
                  <a:schemeClr val="bg1"/>
                </a:solidFill>
                <a:latin typeface="Myriad Pro"/>
                <a:cs typeface="Myriad Pro"/>
              </a:rPr>
              <a:t>, BA; Jane Doe, </a:t>
            </a:r>
            <a:r>
              <a:rPr lang="en-US" sz="4400" b="1" dirty="0" err="1">
                <a:solidFill>
                  <a:schemeClr val="bg1"/>
                </a:solidFill>
                <a:latin typeface="Myriad Pro"/>
                <a:cs typeface="Myriad Pro"/>
              </a:rPr>
              <a:t>MSNc</a:t>
            </a:r>
            <a:r>
              <a:rPr lang="en-US" sz="4400" b="1" dirty="0">
                <a:solidFill>
                  <a:schemeClr val="bg1"/>
                </a:solidFill>
                <a:latin typeface="Myriad Pro"/>
                <a:cs typeface="Myriad Pro"/>
              </a:rPr>
              <a:t>, BS   Faculty Mentor: Jane Doe, PhD, APRN, CPNP </a:t>
            </a:r>
          </a:p>
        </p:txBody>
      </p:sp>
      <p:pic>
        <p:nvPicPr>
          <p:cNvPr id="24" name="Picture 23" descr="USD 4c Logo reverse.ai">
            <a:extLst>
              <a:ext uri="{FF2B5EF4-FFF2-40B4-BE49-F238E27FC236}">
                <a16:creationId xmlns:a16="http://schemas.microsoft.com/office/drawing/2014/main" id="{51546959-CC7D-7A42-A539-F2CDC664BD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09321" y="710098"/>
            <a:ext cx="4755614" cy="4194187"/>
          </a:xfrm>
          <a:prstGeom prst="rect">
            <a:avLst/>
          </a:prstGeom>
        </p:spPr>
      </p:pic>
      <p:sp>
        <p:nvSpPr>
          <p:cNvPr id="25" name="TextBox 24">
            <a:extLst>
              <a:ext uri="{FF2B5EF4-FFF2-40B4-BE49-F238E27FC236}">
                <a16:creationId xmlns:a16="http://schemas.microsoft.com/office/drawing/2014/main" id="{6B08EE7A-AEE7-B74C-B7B0-689A67EF6767}"/>
              </a:ext>
            </a:extLst>
          </p:cNvPr>
          <p:cNvSpPr txBox="1">
            <a:spLocks/>
          </p:cNvSpPr>
          <p:nvPr/>
        </p:nvSpPr>
        <p:spPr>
          <a:xfrm>
            <a:off x="10293038" y="16459200"/>
            <a:ext cx="17779666" cy="914398"/>
          </a:xfrm>
          <a:prstGeom prst="rect">
            <a:avLst/>
          </a:prstGeom>
          <a:solidFill>
            <a:srgbClr val="005294"/>
          </a:solidFill>
        </p:spPr>
        <p:txBody>
          <a:bodyPr wrap="square" lIns="0" tIns="182880" rIns="0" bIns="91440" rtlCol="0" anchor="ctr" anchorCtr="1">
            <a:noAutofit/>
          </a:bodyPr>
          <a:lstStyle/>
          <a:p>
            <a:pPr algn="ctr"/>
            <a:r>
              <a:rPr lang="en-US" sz="4000" dirty="0">
                <a:solidFill>
                  <a:schemeClr val="bg1"/>
                </a:solidFill>
                <a:latin typeface="Myriad Pro"/>
                <a:cs typeface="Myriad Pro"/>
              </a:rPr>
              <a:t>Section Header</a:t>
            </a:r>
            <a:endParaRPr lang="en-US" sz="4000" cap="all" dirty="0">
              <a:solidFill>
                <a:schemeClr val="bg1"/>
              </a:solidFill>
              <a:latin typeface="Myriad Pro"/>
              <a:cs typeface="Myriad Pro"/>
            </a:endParaRPr>
          </a:p>
        </p:txBody>
      </p:sp>
    </p:spTree>
    <p:extLst>
      <p:ext uri="{BB962C8B-B14F-4D97-AF65-F5344CB8AC3E}">
        <p14:creationId xmlns:p14="http://schemas.microsoft.com/office/powerpoint/2010/main" val="426764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68590F-7E7C-4847-B4A5-5156F3AAF0F3}"/>
              </a:ext>
            </a:extLst>
          </p:cNvPr>
          <p:cNvSpPr/>
          <p:nvPr/>
        </p:nvSpPr>
        <p:spPr>
          <a:xfrm>
            <a:off x="0" y="0"/>
            <a:ext cx="38404800" cy="5122169"/>
          </a:xfrm>
          <a:prstGeom prst="rect">
            <a:avLst/>
          </a:prstGeom>
          <a:pattFill prst="wdUpDiag">
            <a:fgClr>
              <a:srgbClr val="0F284A"/>
            </a:fgClr>
            <a:bgClr>
              <a:srgbClr val="7030A0"/>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B90B62-5FC7-F740-8364-C21EAABA7101}"/>
              </a:ext>
            </a:extLst>
          </p:cNvPr>
          <p:cNvSpPr txBox="1">
            <a:spLocks/>
          </p:cNvSpPr>
          <p:nvPr/>
        </p:nvSpPr>
        <p:spPr>
          <a:xfrm>
            <a:off x="915987" y="6349928"/>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4" name="TextBox 3">
            <a:extLst>
              <a:ext uri="{FF2B5EF4-FFF2-40B4-BE49-F238E27FC236}">
                <a16:creationId xmlns:a16="http://schemas.microsoft.com/office/drawing/2014/main" id="{9113B743-7561-1340-B438-A8AB705D1D10}"/>
              </a:ext>
            </a:extLst>
          </p:cNvPr>
          <p:cNvSpPr txBox="1">
            <a:spLocks/>
          </p:cNvSpPr>
          <p:nvPr/>
        </p:nvSpPr>
        <p:spPr>
          <a:xfrm>
            <a:off x="10293038" y="6349928"/>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5" name="TextBox 4">
            <a:extLst>
              <a:ext uri="{FF2B5EF4-FFF2-40B4-BE49-F238E27FC236}">
                <a16:creationId xmlns:a16="http://schemas.microsoft.com/office/drawing/2014/main" id="{964CF431-2331-7C40-81EE-7BFA87032F04}"/>
              </a:ext>
            </a:extLst>
          </p:cNvPr>
          <p:cNvSpPr txBox="1">
            <a:spLocks/>
          </p:cNvSpPr>
          <p:nvPr/>
        </p:nvSpPr>
        <p:spPr>
          <a:xfrm>
            <a:off x="19652906" y="6349928"/>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6" name="TextBox 5">
            <a:extLst>
              <a:ext uri="{FF2B5EF4-FFF2-40B4-BE49-F238E27FC236}">
                <a16:creationId xmlns:a16="http://schemas.microsoft.com/office/drawing/2014/main" id="{A33814C3-28B7-3C4E-A86C-54D37EA2E266}"/>
              </a:ext>
            </a:extLst>
          </p:cNvPr>
          <p:cNvSpPr txBox="1">
            <a:spLocks/>
          </p:cNvSpPr>
          <p:nvPr/>
        </p:nvSpPr>
        <p:spPr>
          <a:xfrm>
            <a:off x="29085276" y="6349926"/>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7" name="TextBox 6">
            <a:extLst>
              <a:ext uri="{FF2B5EF4-FFF2-40B4-BE49-F238E27FC236}">
                <a16:creationId xmlns:a16="http://schemas.microsoft.com/office/drawing/2014/main" id="{2BC8A872-BEF0-354E-8AF2-1035D9B61054}"/>
              </a:ext>
            </a:extLst>
          </p:cNvPr>
          <p:cNvSpPr txBox="1">
            <a:spLocks/>
          </p:cNvSpPr>
          <p:nvPr/>
        </p:nvSpPr>
        <p:spPr>
          <a:xfrm>
            <a:off x="915987" y="16459200"/>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8" name="TextBox 7">
            <a:extLst>
              <a:ext uri="{FF2B5EF4-FFF2-40B4-BE49-F238E27FC236}">
                <a16:creationId xmlns:a16="http://schemas.microsoft.com/office/drawing/2014/main" id="{A7853103-6EFE-0741-B739-82E8543AD281}"/>
              </a:ext>
            </a:extLst>
          </p:cNvPr>
          <p:cNvSpPr txBox="1">
            <a:spLocks/>
          </p:cNvSpPr>
          <p:nvPr/>
        </p:nvSpPr>
        <p:spPr>
          <a:xfrm>
            <a:off x="29085276" y="16459198"/>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9" name="TextBox 8">
            <a:extLst>
              <a:ext uri="{FF2B5EF4-FFF2-40B4-BE49-F238E27FC236}">
                <a16:creationId xmlns:a16="http://schemas.microsoft.com/office/drawing/2014/main" id="{3B492477-9E03-8445-B1BF-2126FFA17A0F}"/>
              </a:ext>
            </a:extLst>
          </p:cNvPr>
          <p:cNvSpPr txBox="1">
            <a:spLocks/>
          </p:cNvSpPr>
          <p:nvPr/>
        </p:nvSpPr>
        <p:spPr>
          <a:xfrm>
            <a:off x="29085276" y="27722323"/>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10" name="TextBox 9">
            <a:extLst>
              <a:ext uri="{FF2B5EF4-FFF2-40B4-BE49-F238E27FC236}">
                <a16:creationId xmlns:a16="http://schemas.microsoft.com/office/drawing/2014/main" id="{CA40339A-A9E8-9C40-8C49-D2F083B068F1}"/>
              </a:ext>
            </a:extLst>
          </p:cNvPr>
          <p:cNvSpPr txBox="1">
            <a:spLocks/>
          </p:cNvSpPr>
          <p:nvPr/>
        </p:nvSpPr>
        <p:spPr>
          <a:xfrm>
            <a:off x="915987" y="27722325"/>
            <a:ext cx="8412480" cy="914400"/>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
        <p:nvSpPr>
          <p:cNvPr id="11" name="Rectangle 10">
            <a:extLst>
              <a:ext uri="{FF2B5EF4-FFF2-40B4-BE49-F238E27FC236}">
                <a16:creationId xmlns:a16="http://schemas.microsoft.com/office/drawing/2014/main" id="{0A542E7E-81BE-B940-BE76-2B03362D0743}"/>
              </a:ext>
            </a:extLst>
          </p:cNvPr>
          <p:cNvSpPr/>
          <p:nvPr/>
        </p:nvSpPr>
        <p:spPr>
          <a:xfrm>
            <a:off x="0" y="32172299"/>
            <a:ext cx="38404800" cy="746101"/>
          </a:xfrm>
          <a:prstGeom prst="rect">
            <a:avLst/>
          </a:prstGeom>
          <a:solidFill>
            <a:srgbClr val="63A8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F20730-F474-2446-BFA1-74C03A40ECE3}"/>
              </a:ext>
            </a:extLst>
          </p:cNvPr>
          <p:cNvSpPr/>
          <p:nvPr/>
        </p:nvSpPr>
        <p:spPr>
          <a:xfrm>
            <a:off x="0" y="5122169"/>
            <a:ext cx="38404800" cy="561355"/>
          </a:xfrm>
          <a:prstGeom prst="rect">
            <a:avLst/>
          </a:prstGeom>
          <a:solidFill>
            <a:srgbClr val="63A8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D863599-2AE6-F14B-BFF4-1A5DFC0347F5}"/>
              </a:ext>
            </a:extLst>
          </p:cNvPr>
          <p:cNvSpPr txBox="1"/>
          <p:nvPr/>
        </p:nvSpPr>
        <p:spPr>
          <a:xfrm>
            <a:off x="915988" y="29055247"/>
            <a:ext cx="8686799" cy="1077218"/>
          </a:xfrm>
          <a:prstGeom prst="rect">
            <a:avLst/>
          </a:prstGeom>
          <a:noFill/>
        </p:spPr>
        <p:txBody>
          <a:bodyPr wrap="square" rtlCol="0">
            <a:spAutoFit/>
          </a:bodyPr>
          <a:lstStyle/>
          <a:p>
            <a:r>
              <a:rPr lang="en-US" sz="3200" dirty="0">
                <a:latin typeface="Myriad Pro"/>
                <a:cs typeface="Myriad Pro"/>
              </a:rPr>
              <a:t>Since PICOs are framed as research questions, I would delete</a:t>
            </a:r>
          </a:p>
        </p:txBody>
      </p:sp>
      <p:sp>
        <p:nvSpPr>
          <p:cNvPr id="14" name="TextBox 13">
            <a:extLst>
              <a:ext uri="{FF2B5EF4-FFF2-40B4-BE49-F238E27FC236}">
                <a16:creationId xmlns:a16="http://schemas.microsoft.com/office/drawing/2014/main" id="{807F512E-9686-3642-9EE5-7ED828922DBB}"/>
              </a:ext>
            </a:extLst>
          </p:cNvPr>
          <p:cNvSpPr txBox="1"/>
          <p:nvPr/>
        </p:nvSpPr>
        <p:spPr>
          <a:xfrm>
            <a:off x="28841409" y="29055247"/>
            <a:ext cx="8648991" cy="584776"/>
          </a:xfrm>
          <a:prstGeom prst="rect">
            <a:avLst/>
          </a:prstGeom>
          <a:noFill/>
        </p:spPr>
        <p:txBody>
          <a:bodyPr wrap="square" rtlCol="0">
            <a:spAutoFit/>
          </a:bodyPr>
          <a:lstStyle/>
          <a:p>
            <a:r>
              <a:rPr lang="en-US" sz="3200" dirty="0">
                <a:latin typeface="Myriad Pro"/>
                <a:cs typeface="Myriad Pro"/>
              </a:rPr>
              <a:t>Available on handout</a:t>
            </a:r>
          </a:p>
        </p:txBody>
      </p:sp>
      <p:sp>
        <p:nvSpPr>
          <p:cNvPr id="15" name="TextBox 14">
            <a:extLst>
              <a:ext uri="{FF2B5EF4-FFF2-40B4-BE49-F238E27FC236}">
                <a16:creationId xmlns:a16="http://schemas.microsoft.com/office/drawing/2014/main" id="{0F062853-BC0D-C64F-88D6-402961F79E2B}"/>
              </a:ext>
            </a:extLst>
          </p:cNvPr>
          <p:cNvSpPr txBox="1"/>
          <p:nvPr/>
        </p:nvSpPr>
        <p:spPr>
          <a:xfrm>
            <a:off x="10293039" y="17853442"/>
            <a:ext cx="17779665" cy="12738053"/>
          </a:xfrm>
          <a:prstGeom prst="rect">
            <a:avLst/>
          </a:prstGeom>
          <a:noFill/>
        </p:spPr>
        <p:txBody>
          <a:bodyPr wrap="square" lIns="0" tIns="0" rIns="0" bIns="0" numCol="2" spcCol="914400" rtlCol="0">
            <a:noAutofit/>
          </a:bodyPr>
          <a:lstStyle/>
          <a:p>
            <a:pPr marL="508000" indent="-508000">
              <a:spcAft>
                <a:spcPts val="2400"/>
              </a:spcAft>
              <a:buFont typeface="Wingdings" charset="2"/>
              <a:buChar char="ü"/>
            </a:pPr>
            <a:r>
              <a:rPr lang="en-US" sz="3200" dirty="0">
                <a:latin typeface="Myriad Pro"/>
                <a:cs typeface="Myriad Pro"/>
              </a:rPr>
              <a:t>Avoid putting images behind text – it makes the text harder to read. </a:t>
            </a:r>
          </a:p>
          <a:p>
            <a:pPr marL="508000" indent="-508000">
              <a:spcAft>
                <a:spcPts val="2400"/>
              </a:spcAft>
              <a:buFont typeface="Wingdings" charset="2"/>
              <a:buChar char="ü"/>
            </a:pPr>
            <a:r>
              <a:rPr lang="en-US" sz="3200" dirty="0">
                <a:latin typeface="Myriad Pro"/>
                <a:cs typeface="Myriad Pro"/>
              </a:rPr>
              <a:t>Title is at the top – either top centered or top left aligned. </a:t>
            </a:r>
          </a:p>
          <a:p>
            <a:pPr marL="508000" indent="-508000">
              <a:spcAft>
                <a:spcPts val="2400"/>
              </a:spcAft>
              <a:buFont typeface="Wingdings" charset="2"/>
              <a:buChar char="ü"/>
            </a:pPr>
            <a:r>
              <a:rPr lang="en-US" sz="3200" dirty="0">
                <a:latin typeface="Myriad Pro"/>
                <a:cs typeface="Myriad Pro"/>
              </a:rPr>
              <a:t>The eye likes a margin. Putting text and images hard up against the edge of the poster makes it look crowded and it becomes harder to read. </a:t>
            </a:r>
          </a:p>
          <a:p>
            <a:pPr marL="508000" indent="-508000">
              <a:spcAft>
                <a:spcPts val="2400"/>
              </a:spcAft>
              <a:buFont typeface="Wingdings" charset="2"/>
              <a:buChar char="ü"/>
            </a:pPr>
            <a:r>
              <a:rPr lang="en-US" sz="3200" dirty="0">
                <a:latin typeface="Myriad Pro"/>
                <a:cs typeface="Myriad Pro"/>
              </a:rPr>
              <a:t>Keep text to a minimum. Too many words and people will not read it – they will lose interest more easily and they often just look at the parts that stand out – such as headlines and figures. </a:t>
            </a:r>
          </a:p>
          <a:p>
            <a:pPr marL="508000" indent="-508000">
              <a:spcAft>
                <a:spcPts val="2400"/>
              </a:spcAft>
              <a:buFont typeface="Wingdings" charset="2"/>
              <a:buChar char="ü"/>
            </a:pPr>
            <a:r>
              <a:rPr lang="en-US" sz="3200" dirty="0">
                <a:latin typeface="Myriad Pro"/>
                <a:cs typeface="Myriad Pro"/>
              </a:rPr>
              <a:t>It is important to have a certain amount of ‘white space’ on your poster to help guide the reader through the layout. </a:t>
            </a:r>
          </a:p>
          <a:p>
            <a:pPr marL="508000" indent="-508000">
              <a:spcAft>
                <a:spcPts val="2400"/>
              </a:spcAft>
              <a:buFont typeface="Wingdings" charset="2"/>
              <a:buChar char="ü"/>
            </a:pPr>
            <a:r>
              <a:rPr lang="en-US" sz="3200" dirty="0">
                <a:latin typeface="Myriad Pro"/>
                <a:cs typeface="Myriad Pro"/>
              </a:rPr>
              <a:t>Omit complex analyses and formulas as not all viewers will understand it. </a:t>
            </a:r>
          </a:p>
          <a:p>
            <a:pPr marL="508000" indent="-508000">
              <a:spcAft>
                <a:spcPts val="2400"/>
              </a:spcAft>
              <a:buFont typeface="Wingdings" charset="2"/>
              <a:buChar char="ü"/>
            </a:pPr>
            <a:r>
              <a:rPr lang="en-US" sz="3200" dirty="0">
                <a:latin typeface="Myriad Pro"/>
                <a:cs typeface="Myriad Pro"/>
              </a:rPr>
              <a:t>Avoid blocks of text longer than 15 lines. </a:t>
            </a:r>
          </a:p>
          <a:p>
            <a:pPr marL="508000" indent="-508000">
              <a:spcAft>
                <a:spcPts val="2400"/>
              </a:spcAft>
              <a:buFont typeface="Wingdings" charset="2"/>
              <a:buChar char="ü"/>
            </a:pPr>
            <a:r>
              <a:rPr lang="en-US" sz="3200" dirty="0">
                <a:latin typeface="Myriad Pro"/>
                <a:cs typeface="Myriad Pro"/>
              </a:rPr>
              <a:t>Minimize use of Underlining – use italics instead. </a:t>
            </a:r>
          </a:p>
          <a:p>
            <a:pPr marL="508000" indent="-508000">
              <a:spcAft>
                <a:spcPts val="2400"/>
              </a:spcAft>
              <a:buFont typeface="Wingdings" charset="2"/>
              <a:buChar char="ü"/>
            </a:pPr>
            <a:r>
              <a:rPr lang="en-US" sz="3200" dirty="0">
                <a:latin typeface="Myriad Pro"/>
                <a:cs typeface="Myriad Pro"/>
              </a:rPr>
              <a:t>It is important to have consistent line spacing throughout for a poster to look professional and allow for ease of readability. </a:t>
            </a:r>
          </a:p>
          <a:p>
            <a:pPr marL="508000" indent="-508000">
              <a:spcAft>
                <a:spcPts val="2400"/>
              </a:spcAft>
              <a:buFont typeface="Wingdings" charset="2"/>
              <a:buChar char="ü"/>
            </a:pPr>
            <a:r>
              <a:rPr lang="en-US" sz="3200" dirty="0">
                <a:latin typeface="Myriad Pro"/>
                <a:cs typeface="Myriad Pro"/>
              </a:rPr>
              <a:t>It is advisable to use some graphics on your poster – pictures, charts, flow diagrams etc. These will help break up blocks of text and make the poster more attractive. </a:t>
            </a:r>
          </a:p>
          <a:p>
            <a:pPr marL="508000" indent="-508000">
              <a:spcAft>
                <a:spcPts val="2400"/>
              </a:spcAft>
              <a:buFont typeface="Wingdings" charset="2"/>
              <a:buChar char="ü"/>
            </a:pPr>
            <a:r>
              <a:rPr lang="en-US" sz="3200" dirty="0">
                <a:latin typeface="Myriad Pro"/>
                <a:cs typeface="Myriad Pro"/>
              </a:rPr>
              <a:t>Avoid the use of low resolution images. </a:t>
            </a:r>
          </a:p>
          <a:p>
            <a:pPr marL="508000" indent="-508000">
              <a:spcAft>
                <a:spcPts val="2400"/>
              </a:spcAft>
              <a:buFont typeface="Wingdings" charset="2"/>
              <a:buChar char="ü"/>
            </a:pPr>
            <a:r>
              <a:rPr lang="en-US" sz="3200" dirty="0">
                <a:latin typeface="Myriad Pro"/>
                <a:cs typeface="Myriad Pro"/>
              </a:rPr>
              <a:t>Review – it is important that you prepare the poster in advance and get some other people to review it and provide you with suggestions. They may spot grammatical/typing errors, or point out sentences that are difficult to understand. What you understand, others may not – so it is important to gain other peoples point of view. </a:t>
            </a:r>
          </a:p>
          <a:p>
            <a:pPr marL="508000" indent="-508000">
              <a:spcAft>
                <a:spcPts val="2400"/>
              </a:spcAft>
              <a:buFont typeface="Wingdings" charset="2"/>
              <a:buChar char="ü"/>
            </a:pPr>
            <a:r>
              <a:rPr lang="en-US" sz="3200" dirty="0">
                <a:latin typeface="Myriad Pro"/>
                <a:cs typeface="Myriad Pro"/>
              </a:rPr>
              <a:t>It’s rather embarrassing at a poster presentation when you have a typo on your poster. So double check and then check again!</a:t>
            </a:r>
          </a:p>
          <a:p>
            <a:pPr marL="342900" indent="-342900">
              <a:spcAft>
                <a:spcPts val="2400"/>
              </a:spcAft>
              <a:buFont typeface="Wingdings" charset="2"/>
              <a:buChar char="ü"/>
            </a:pPr>
            <a:endParaRPr lang="en-US" sz="3200" dirty="0">
              <a:latin typeface="Myriad Pro"/>
              <a:cs typeface="Myriad Pro"/>
            </a:endParaRPr>
          </a:p>
        </p:txBody>
      </p:sp>
      <p:sp>
        <p:nvSpPr>
          <p:cNvPr id="16" name="TextBox 15">
            <a:extLst>
              <a:ext uri="{FF2B5EF4-FFF2-40B4-BE49-F238E27FC236}">
                <a16:creationId xmlns:a16="http://schemas.microsoft.com/office/drawing/2014/main" id="{59372DFC-706F-CA4B-BACD-F24B4F8D7716}"/>
              </a:ext>
            </a:extLst>
          </p:cNvPr>
          <p:cNvSpPr txBox="1"/>
          <p:nvPr/>
        </p:nvSpPr>
        <p:spPr>
          <a:xfrm>
            <a:off x="10293039" y="7825910"/>
            <a:ext cx="8415701" cy="729430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a:spcAft>
                <a:spcPts val="1800"/>
              </a:spcAft>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a:spcAft>
                <a:spcPts val="1800"/>
              </a:spcAft>
            </a:pPr>
            <a:endParaRPr lang="en-US" sz="3200" dirty="0">
              <a:latin typeface="Myriad Pro"/>
              <a:cs typeface="Myriad Pro"/>
            </a:endParaRPr>
          </a:p>
        </p:txBody>
      </p:sp>
      <p:sp>
        <p:nvSpPr>
          <p:cNvPr id="17" name="TextBox 16">
            <a:extLst>
              <a:ext uri="{FF2B5EF4-FFF2-40B4-BE49-F238E27FC236}">
                <a16:creationId xmlns:a16="http://schemas.microsoft.com/office/drawing/2014/main" id="{8D63D712-4247-7D4A-9015-A804F40F25A7}"/>
              </a:ext>
            </a:extLst>
          </p:cNvPr>
          <p:cNvSpPr txBox="1"/>
          <p:nvPr/>
        </p:nvSpPr>
        <p:spPr>
          <a:xfrm>
            <a:off x="19652908" y="7801699"/>
            <a:ext cx="8419796" cy="729430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a:spcAft>
                <a:spcPts val="1800"/>
              </a:spcAft>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a:spcAft>
                <a:spcPts val="1800"/>
              </a:spcAft>
            </a:pPr>
            <a:endParaRPr lang="en-US" sz="3200" dirty="0">
              <a:latin typeface="Myriad Pro"/>
              <a:cs typeface="Myriad Pro"/>
            </a:endParaRPr>
          </a:p>
        </p:txBody>
      </p:sp>
      <p:sp>
        <p:nvSpPr>
          <p:cNvPr id="18" name="TextBox 17">
            <a:extLst>
              <a:ext uri="{FF2B5EF4-FFF2-40B4-BE49-F238E27FC236}">
                <a16:creationId xmlns:a16="http://schemas.microsoft.com/office/drawing/2014/main" id="{443E494F-48C2-754C-AEEB-B5D12FCC6615}"/>
              </a:ext>
            </a:extLst>
          </p:cNvPr>
          <p:cNvSpPr txBox="1"/>
          <p:nvPr/>
        </p:nvSpPr>
        <p:spPr>
          <a:xfrm>
            <a:off x="956631" y="7801699"/>
            <a:ext cx="8366764" cy="729430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pellentesque</a:t>
            </a:r>
            <a:r>
              <a:rPr lang="en-US" sz="3200" dirty="0">
                <a:latin typeface="Myriad Pro"/>
                <a:cs typeface="Myriad Pro"/>
              </a:rPr>
              <a:t> </a:t>
            </a:r>
            <a:r>
              <a:rPr lang="en-US" sz="3200" dirty="0" err="1">
                <a:latin typeface="Myriad Pro"/>
                <a:cs typeface="Myriad Pro"/>
              </a:rPr>
              <a:t>eu</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a:t>
            </a:r>
          </a:p>
          <a:p>
            <a:pPr>
              <a:spcAft>
                <a:spcPts val="1800"/>
              </a:spcAft>
            </a:pPr>
            <a:r>
              <a:rPr lang="en-US" sz="3200" dirty="0" err="1">
                <a:latin typeface="Myriad Pro"/>
                <a:cs typeface="Myriad Pro"/>
              </a:rPr>
              <a:t>Vivamus</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nulla</a:t>
            </a:r>
            <a:r>
              <a:rPr lang="en-US" sz="3200" dirty="0">
                <a:latin typeface="Myriad Pro"/>
                <a:cs typeface="Myriad Pro"/>
              </a:rPr>
              <a:t> a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Quisque</a:t>
            </a:r>
            <a:r>
              <a:rPr lang="en-US" sz="3200" dirty="0">
                <a:latin typeface="Myriad Pro"/>
                <a:cs typeface="Myriad Pro"/>
              </a:rPr>
              <a:t> </a:t>
            </a:r>
            <a:r>
              <a:rPr lang="en-US" sz="3200" dirty="0" err="1">
                <a:latin typeface="Myriad Pro"/>
                <a:cs typeface="Myriad Pro"/>
              </a:rPr>
              <a:t>quis</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enim</a:t>
            </a:r>
            <a:r>
              <a:rPr lang="en-US" sz="3200" dirty="0">
                <a:latin typeface="Myriad Pro"/>
                <a:cs typeface="Myriad Pro"/>
              </a:rPr>
              <a:t>. </a:t>
            </a:r>
            <a:r>
              <a:rPr lang="en-US" sz="3200" dirty="0" err="1">
                <a:latin typeface="Myriad Pro"/>
                <a:cs typeface="Myriad Pro"/>
              </a:rPr>
              <a:t>Proin</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 </a:t>
            </a:r>
            <a:r>
              <a:rPr lang="en-US" sz="3200" dirty="0" err="1">
                <a:latin typeface="Myriad Pro"/>
                <a:cs typeface="Myriad Pro"/>
              </a:rPr>
              <a:t>rutrum</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Donec</a:t>
            </a:r>
            <a:r>
              <a:rPr lang="en-US" sz="3200" dirty="0">
                <a:latin typeface="Myriad Pro"/>
                <a:cs typeface="Myriad Pro"/>
              </a:rPr>
              <a:t> </a:t>
            </a:r>
            <a:r>
              <a:rPr lang="en-US" sz="3200" dirty="0" err="1">
                <a:latin typeface="Myriad Pro"/>
                <a:cs typeface="Myriad Pro"/>
              </a:rPr>
              <a:t>hendrerit</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urna</a:t>
            </a:r>
            <a:r>
              <a:rPr lang="en-US" sz="3200" dirty="0">
                <a:latin typeface="Myriad Pro"/>
                <a:cs typeface="Myriad Pro"/>
              </a:rPr>
              <a:t> </a:t>
            </a:r>
            <a:r>
              <a:rPr lang="en-US" sz="3200" dirty="0" err="1">
                <a:latin typeface="Myriad Pro"/>
                <a:cs typeface="Myriad Pro"/>
              </a:rPr>
              <a:t>porta</a:t>
            </a:r>
            <a:r>
              <a:rPr lang="en-US" sz="3200" dirty="0">
                <a:latin typeface="Myriad Pro"/>
                <a:cs typeface="Myriad Pro"/>
              </a:rPr>
              <a:t> </a:t>
            </a:r>
            <a:r>
              <a:rPr lang="en-US" sz="3200" dirty="0" err="1">
                <a:latin typeface="Myriad Pro"/>
                <a:cs typeface="Myriad Pro"/>
              </a:rPr>
              <a:t>fringilla</a:t>
            </a:r>
            <a:r>
              <a:rPr lang="en-US" sz="3200" dirty="0">
                <a:latin typeface="Myriad Pro"/>
                <a:cs typeface="Myriad Pro"/>
              </a:rPr>
              <a:t>. </a:t>
            </a:r>
            <a:r>
              <a:rPr lang="en-US" sz="3200" dirty="0" err="1">
                <a:latin typeface="Myriad Pro"/>
                <a:cs typeface="Myriad Pro"/>
              </a:rPr>
              <a:t>Phasellus</a:t>
            </a:r>
            <a:r>
              <a:rPr lang="en-US" sz="3200" dirty="0">
                <a:latin typeface="Myriad Pro"/>
                <a:cs typeface="Myriad Pro"/>
              </a:rPr>
              <a:t> </a:t>
            </a:r>
            <a:r>
              <a:rPr lang="en-US" sz="3200" dirty="0" err="1">
                <a:latin typeface="Myriad Pro"/>
                <a:cs typeface="Myriad Pro"/>
              </a:rPr>
              <a:t>suscipit</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nibh</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r>
              <a:rPr lang="en-US" sz="3200" dirty="0" err="1">
                <a:latin typeface="Myriad Pro"/>
                <a:cs typeface="Myriad Pro"/>
              </a:rPr>
              <a:t>scelerisque</a:t>
            </a:r>
            <a:r>
              <a:rPr lang="en-US" sz="3200" dirty="0">
                <a:latin typeface="Myriad Pro"/>
                <a:cs typeface="Myriad Pro"/>
              </a:rPr>
              <a:t>. </a:t>
            </a:r>
            <a:r>
              <a:rPr lang="en-US" sz="3200" dirty="0" err="1">
                <a:latin typeface="Myriad Pro"/>
                <a:cs typeface="Myriad Pro"/>
              </a:rPr>
              <a:t>Sed</a:t>
            </a:r>
            <a:r>
              <a:rPr lang="en-US" sz="3200" dirty="0">
                <a:latin typeface="Myriad Pro"/>
                <a:cs typeface="Myriad Pro"/>
              </a:rPr>
              <a:t> </a:t>
            </a:r>
            <a:r>
              <a:rPr lang="en-US" sz="3200" dirty="0" err="1">
                <a:latin typeface="Myriad Pro"/>
                <a:cs typeface="Myriad Pro"/>
              </a:rPr>
              <a:t>pulvinar</a:t>
            </a:r>
            <a:r>
              <a:rPr lang="en-US" sz="3200" dirty="0">
                <a:latin typeface="Myriad Pro"/>
                <a:cs typeface="Myriad Pro"/>
              </a:rPr>
              <a:t> nisi </a:t>
            </a:r>
            <a:r>
              <a:rPr lang="en-US" sz="3200" dirty="0" err="1">
                <a:latin typeface="Myriad Pro"/>
                <a:cs typeface="Myriad Pro"/>
              </a:rPr>
              <a:t>ut</a:t>
            </a:r>
            <a:r>
              <a:rPr lang="en-US" sz="3200" dirty="0">
                <a:latin typeface="Myriad Pro"/>
                <a:cs typeface="Myriad Pro"/>
              </a:rPr>
              <a:t> dui</a:t>
            </a:r>
          </a:p>
          <a:p>
            <a:pPr>
              <a:spcAft>
                <a:spcPts val="1800"/>
              </a:spcAft>
            </a:pPr>
            <a:endParaRPr lang="en-US" sz="3200" dirty="0">
              <a:latin typeface="Myriad Pro"/>
              <a:cs typeface="Myriad Pro"/>
            </a:endParaRPr>
          </a:p>
        </p:txBody>
      </p:sp>
      <p:pic>
        <p:nvPicPr>
          <p:cNvPr id="19" name="Picture 18" descr="0018usdhsnFeb2012.jpg">
            <a:extLst>
              <a:ext uri="{FF2B5EF4-FFF2-40B4-BE49-F238E27FC236}">
                <a16:creationId xmlns:a16="http://schemas.microsoft.com/office/drawing/2014/main" id="{19E6B69D-BE47-C543-A776-4906C81BC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875" y="18107455"/>
            <a:ext cx="7749627" cy="51664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20" name="Diagram 19">
            <a:extLst>
              <a:ext uri="{FF2B5EF4-FFF2-40B4-BE49-F238E27FC236}">
                <a16:creationId xmlns:a16="http://schemas.microsoft.com/office/drawing/2014/main" id="{017A17E1-2512-AF4B-B083-FC862C656E6F}"/>
              </a:ext>
            </a:extLst>
          </p:cNvPr>
          <p:cNvGraphicFramePr/>
          <p:nvPr>
            <p:extLst/>
          </p:nvPr>
        </p:nvGraphicFramePr>
        <p:xfrm>
          <a:off x="28844244" y="18942075"/>
          <a:ext cx="8646156" cy="6205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Chart 20">
            <a:extLst>
              <a:ext uri="{FF2B5EF4-FFF2-40B4-BE49-F238E27FC236}">
                <a16:creationId xmlns:a16="http://schemas.microsoft.com/office/drawing/2014/main" id="{4D159FB4-81B2-FD4B-A2A1-76013B157E76}"/>
              </a:ext>
            </a:extLst>
          </p:cNvPr>
          <p:cNvGraphicFramePr/>
          <p:nvPr>
            <p:extLst/>
          </p:nvPr>
        </p:nvGraphicFramePr>
        <p:xfrm>
          <a:off x="29085276" y="8493653"/>
          <a:ext cx="8379659" cy="5073281"/>
        </p:xfrm>
        <a:graphic>
          <a:graphicData uri="http://schemas.openxmlformats.org/drawingml/2006/chart">
            <c:chart xmlns:c="http://schemas.openxmlformats.org/drawingml/2006/chart" xmlns:r="http://schemas.openxmlformats.org/officeDocument/2006/relationships" r:id="rId9"/>
          </a:graphicData>
        </a:graphic>
      </p:graphicFrame>
      <p:sp>
        <p:nvSpPr>
          <p:cNvPr id="22" name="TextBox 21">
            <a:extLst>
              <a:ext uri="{FF2B5EF4-FFF2-40B4-BE49-F238E27FC236}">
                <a16:creationId xmlns:a16="http://schemas.microsoft.com/office/drawing/2014/main" id="{ACFF6104-C2C3-134B-8995-1B312694F2F4}"/>
              </a:ext>
            </a:extLst>
          </p:cNvPr>
          <p:cNvSpPr txBox="1"/>
          <p:nvPr/>
        </p:nvSpPr>
        <p:spPr>
          <a:xfrm>
            <a:off x="956631" y="24075173"/>
            <a:ext cx="8366764" cy="3231144"/>
          </a:xfrm>
          <a:prstGeom prst="rect">
            <a:avLst/>
          </a:prstGeom>
          <a:noFill/>
        </p:spPr>
        <p:txBody>
          <a:bodyPr wrap="square" lIns="0" tIns="0" rIns="0" bIns="0" rtlCol="0">
            <a:noAutofit/>
          </a:bodyPr>
          <a:lstStyle/>
          <a:p>
            <a:pPr>
              <a:spcAft>
                <a:spcPts val="1800"/>
              </a:spcAft>
            </a:pPr>
            <a:r>
              <a:rPr lang="en-US" sz="3200" dirty="0" err="1">
                <a:latin typeface="Myriad Pro"/>
                <a:cs typeface="Myriad Pro"/>
              </a:rPr>
              <a:t>Nec</a:t>
            </a:r>
            <a:r>
              <a:rPr lang="en-US" sz="3200" dirty="0">
                <a:latin typeface="Myriad Pro"/>
                <a:cs typeface="Myriad Pro"/>
              </a:rPr>
              <a:t> </a:t>
            </a:r>
            <a:r>
              <a:rPr lang="en-US" sz="3200" dirty="0" err="1">
                <a:latin typeface="Myriad Pro"/>
                <a:cs typeface="Myriad Pro"/>
              </a:rPr>
              <a:t>odio</a:t>
            </a:r>
            <a:r>
              <a:rPr lang="en-US" sz="3200" dirty="0">
                <a:latin typeface="Myriad Pro"/>
                <a:cs typeface="Myriad Pro"/>
              </a:rPr>
              <a:t> </a:t>
            </a:r>
            <a:r>
              <a:rPr lang="en-US" sz="3200" dirty="0" err="1">
                <a:latin typeface="Myriad Pro"/>
                <a:cs typeface="Myriad Pro"/>
              </a:rPr>
              <a:t>mattis</a:t>
            </a:r>
            <a:r>
              <a:rPr lang="en-US" sz="3200" dirty="0">
                <a:latin typeface="Myriad Pro"/>
                <a:cs typeface="Myriad Pro"/>
              </a:rPr>
              <a:t>, </a:t>
            </a:r>
            <a:r>
              <a:rPr lang="en-US" sz="3200" dirty="0" err="1">
                <a:latin typeface="Myriad Pro"/>
                <a:cs typeface="Myriad Pro"/>
              </a:rPr>
              <a:t>mollis</a:t>
            </a:r>
            <a:r>
              <a:rPr lang="en-US" sz="3200" dirty="0">
                <a:latin typeface="Myriad Pro"/>
                <a:cs typeface="Myriad Pro"/>
              </a:rPr>
              <a:t> lacus et, </a:t>
            </a:r>
            <a:r>
              <a:rPr lang="en-US" sz="3200" dirty="0" err="1">
                <a:latin typeface="Myriad Pro"/>
                <a:cs typeface="Myriad Pro"/>
              </a:rPr>
              <a:t>venenatis</a:t>
            </a:r>
            <a:r>
              <a:rPr lang="en-US" sz="3200" dirty="0">
                <a:latin typeface="Myriad Pro"/>
                <a:cs typeface="Myriad Pro"/>
              </a:rPr>
              <a:t> </a:t>
            </a:r>
            <a:r>
              <a:rPr lang="en-US" sz="3200" dirty="0" err="1">
                <a:latin typeface="Myriad Pro"/>
                <a:cs typeface="Myriad Pro"/>
              </a:rPr>
              <a:t>purus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cursus</a:t>
            </a:r>
            <a:r>
              <a:rPr lang="en-US" sz="3200" dirty="0">
                <a:latin typeface="Myriad Pro"/>
                <a:cs typeface="Myriad Pro"/>
              </a:rPr>
              <a:t> </a:t>
            </a:r>
            <a:r>
              <a:rPr lang="en-US" sz="3200" dirty="0" err="1">
                <a:latin typeface="Myriad Pro"/>
                <a:cs typeface="Myriad Pro"/>
              </a:rPr>
              <a:t>velit</a:t>
            </a:r>
            <a:r>
              <a:rPr lang="en-US" sz="3200" dirty="0">
                <a:latin typeface="Myriad Pro"/>
                <a:cs typeface="Myriad Pro"/>
              </a:rPr>
              <a:t> </a:t>
            </a:r>
            <a:r>
              <a:rPr lang="en-US" sz="3200" dirty="0" err="1">
                <a:latin typeface="Myriad Pro"/>
                <a:cs typeface="Myriad Pro"/>
              </a:rPr>
              <a:t>lectus</a:t>
            </a:r>
            <a:r>
              <a:rPr lang="en-US" sz="3200" dirty="0">
                <a:latin typeface="Myriad Pro"/>
                <a:cs typeface="Myriad Pro"/>
              </a:rPr>
              <a:t>, in </a:t>
            </a:r>
            <a:r>
              <a:rPr lang="en-US" sz="3200" dirty="0" err="1">
                <a:latin typeface="Myriad Pro"/>
                <a:cs typeface="Myriad Pro"/>
              </a:rPr>
              <a:t>bibendum</a:t>
            </a:r>
            <a:r>
              <a:rPr lang="en-US" sz="3200" dirty="0">
                <a:latin typeface="Myriad Pro"/>
                <a:cs typeface="Myriad Pro"/>
              </a:rPr>
              <a:t> </a:t>
            </a:r>
            <a:r>
              <a:rPr lang="en-US" sz="3200" dirty="0" err="1">
                <a:latin typeface="Myriad Pro"/>
                <a:cs typeface="Myriad Pro"/>
              </a:rPr>
              <a:t>tortor</a:t>
            </a:r>
            <a:r>
              <a:rPr lang="en-US" sz="3200" dirty="0">
                <a:latin typeface="Myriad Pro"/>
                <a:cs typeface="Myriad Pro"/>
              </a:rPr>
              <a:t> </a:t>
            </a:r>
            <a:r>
              <a:rPr lang="en-US" sz="3200" dirty="0" err="1">
                <a:latin typeface="Myriad Pro"/>
                <a:cs typeface="Myriad Pro"/>
              </a:rPr>
              <a:t>viverra</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Praesent</a:t>
            </a:r>
            <a:r>
              <a:rPr lang="en-US" sz="3200" dirty="0">
                <a:latin typeface="Myriad Pro"/>
                <a:cs typeface="Myriad Pro"/>
              </a:rPr>
              <a:t> </a:t>
            </a:r>
            <a:r>
              <a:rPr lang="en-US" sz="3200" dirty="0" err="1">
                <a:latin typeface="Myriad Pro"/>
                <a:cs typeface="Myriad Pro"/>
              </a:rPr>
              <a:t>auctor</a:t>
            </a:r>
            <a:r>
              <a:rPr lang="en-US" sz="3200" dirty="0">
                <a:latin typeface="Myriad Pro"/>
                <a:cs typeface="Myriad Pro"/>
              </a:rPr>
              <a:t>, </a:t>
            </a:r>
            <a:r>
              <a:rPr lang="en-US" sz="3200" dirty="0" err="1">
                <a:latin typeface="Myriad Pro"/>
                <a:cs typeface="Myriad Pro"/>
              </a:rPr>
              <a:t>justo</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dictum </a:t>
            </a:r>
            <a:r>
              <a:rPr lang="en-US" sz="3200" dirty="0" err="1">
                <a:latin typeface="Myriad Pro"/>
                <a:cs typeface="Myriad Pro"/>
              </a:rPr>
              <a:t>condimentum</a:t>
            </a:r>
            <a:r>
              <a:rPr lang="en-US" sz="3200" dirty="0">
                <a:latin typeface="Myriad Pro"/>
                <a:cs typeface="Myriad Pro"/>
              </a:rPr>
              <a:t>, </a:t>
            </a:r>
            <a:r>
              <a:rPr lang="en-US" sz="3200" dirty="0" err="1">
                <a:latin typeface="Myriad Pro"/>
                <a:cs typeface="Myriad Pro"/>
              </a:rPr>
              <a:t>est</a:t>
            </a:r>
            <a:r>
              <a:rPr lang="en-US" sz="3200" dirty="0">
                <a:latin typeface="Myriad Pro"/>
                <a:cs typeface="Myriad Pro"/>
              </a:rPr>
              <a:t> </a:t>
            </a:r>
            <a:r>
              <a:rPr lang="en-US" sz="3200" dirty="0" err="1">
                <a:latin typeface="Myriad Pro"/>
                <a:cs typeface="Myriad Pro"/>
              </a:rPr>
              <a:t>turpis</a:t>
            </a:r>
            <a:r>
              <a:rPr lang="en-US" sz="3200" dirty="0">
                <a:latin typeface="Myriad Pro"/>
                <a:cs typeface="Myriad Pro"/>
              </a:rPr>
              <a:t> </a:t>
            </a:r>
            <a:r>
              <a:rPr lang="en-US" sz="3200" dirty="0" err="1">
                <a:latin typeface="Myriad Pro"/>
                <a:cs typeface="Myriad Pro"/>
              </a:rPr>
              <a:t>elementum</a:t>
            </a:r>
            <a:r>
              <a:rPr lang="en-US" sz="3200" dirty="0">
                <a:latin typeface="Myriad Pro"/>
                <a:cs typeface="Myriad Pro"/>
              </a:rPr>
              <a:t> </a:t>
            </a:r>
            <a:r>
              <a:rPr lang="en-US" sz="3200" dirty="0" err="1">
                <a:latin typeface="Myriad Pro"/>
                <a:cs typeface="Myriad Pro"/>
              </a:rPr>
              <a:t>nunc</a:t>
            </a:r>
            <a:r>
              <a:rPr lang="en-US" sz="3200" dirty="0">
                <a:latin typeface="Myriad Pro"/>
                <a:cs typeface="Myriad Pro"/>
              </a:rPr>
              <a:t>, </a:t>
            </a:r>
            <a:r>
              <a:rPr lang="en-US" sz="3200" dirty="0" err="1">
                <a:latin typeface="Myriad Pro"/>
                <a:cs typeface="Myriad Pro"/>
              </a:rPr>
              <a:t>adipiscing</a:t>
            </a:r>
            <a:r>
              <a:rPr lang="en-US" sz="3200" dirty="0">
                <a:latin typeface="Myriad Pro"/>
                <a:cs typeface="Myriad Pro"/>
              </a:rPr>
              <a:t> </a:t>
            </a:r>
            <a:r>
              <a:rPr lang="en-US" sz="3200" dirty="0" err="1">
                <a:latin typeface="Myriad Pro"/>
                <a:cs typeface="Myriad Pro"/>
              </a:rPr>
              <a:t>placerat</a:t>
            </a:r>
            <a:r>
              <a:rPr lang="en-US" sz="3200" dirty="0">
                <a:latin typeface="Myriad Pro"/>
                <a:cs typeface="Myriad Pro"/>
              </a:rPr>
              <a:t> </a:t>
            </a:r>
            <a:r>
              <a:rPr lang="en-US" sz="3200" dirty="0" err="1">
                <a:latin typeface="Myriad Pro"/>
                <a:cs typeface="Myriad Pro"/>
              </a:rPr>
              <a:t>libero</a:t>
            </a:r>
            <a:r>
              <a:rPr lang="en-US" sz="3200" dirty="0">
                <a:latin typeface="Myriad Pro"/>
                <a:cs typeface="Myriad Pro"/>
              </a:rPr>
              <a:t> </a:t>
            </a:r>
            <a:r>
              <a:rPr lang="en-US" sz="3200" dirty="0" err="1">
                <a:latin typeface="Myriad Pro"/>
                <a:cs typeface="Myriad Pro"/>
              </a:rPr>
              <a:t>sapien</a:t>
            </a:r>
            <a:r>
              <a:rPr lang="en-US" sz="3200" dirty="0">
                <a:latin typeface="Myriad Pro"/>
                <a:cs typeface="Myriad Pro"/>
              </a:rPr>
              <a:t> sit </a:t>
            </a:r>
            <a:r>
              <a:rPr lang="en-US" sz="3200" dirty="0" err="1">
                <a:latin typeface="Myriad Pro"/>
                <a:cs typeface="Myriad Pro"/>
              </a:rPr>
              <a:t>amet</a:t>
            </a:r>
            <a:r>
              <a:rPr lang="en-US" sz="3200" dirty="0">
                <a:latin typeface="Myriad Pro"/>
                <a:cs typeface="Myriad Pro"/>
              </a:rPr>
              <a:t> </a:t>
            </a:r>
            <a:r>
              <a:rPr lang="en-US" sz="3200" dirty="0" err="1">
                <a:latin typeface="Myriad Pro"/>
                <a:cs typeface="Myriad Pro"/>
              </a:rPr>
              <a:t>risus</a:t>
            </a:r>
            <a:r>
              <a:rPr lang="en-US" sz="3200" dirty="0">
                <a:latin typeface="Myriad Pro"/>
                <a:cs typeface="Myriad Pro"/>
              </a:rPr>
              <a:t>. </a:t>
            </a:r>
            <a:r>
              <a:rPr lang="en-US" sz="3200" dirty="0" err="1">
                <a:latin typeface="Myriad Pro"/>
                <a:cs typeface="Myriad Pro"/>
              </a:rPr>
              <a:t>Aliquam</a:t>
            </a:r>
            <a:r>
              <a:rPr lang="en-US" sz="3200" dirty="0">
                <a:latin typeface="Myriad Pro"/>
                <a:cs typeface="Myriad Pro"/>
              </a:rPr>
              <a:t> </a:t>
            </a:r>
            <a:r>
              <a:rPr lang="en-US" sz="3200" dirty="0" err="1">
                <a:latin typeface="Myriad Pro"/>
                <a:cs typeface="Myriad Pro"/>
              </a:rPr>
              <a:t>felis</a:t>
            </a:r>
            <a:r>
              <a:rPr lang="en-US" sz="3200" dirty="0">
                <a:latin typeface="Myriad Pro"/>
                <a:cs typeface="Myriad Pro"/>
              </a:rPr>
              <a:t> dolor,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ut</a:t>
            </a:r>
            <a:r>
              <a:rPr lang="en-US" sz="3200" dirty="0">
                <a:latin typeface="Myriad Pro"/>
                <a:cs typeface="Myriad Pro"/>
              </a:rPr>
              <a:t> </a:t>
            </a:r>
            <a:r>
              <a:rPr lang="en-US" sz="3200" dirty="0" err="1">
                <a:latin typeface="Myriad Pro"/>
                <a:cs typeface="Myriad Pro"/>
              </a:rPr>
              <a:t>varius</a:t>
            </a:r>
            <a:r>
              <a:rPr lang="en-US" sz="3200" dirty="0">
                <a:latin typeface="Myriad Pro"/>
                <a:cs typeface="Myriad Pro"/>
              </a:rPr>
              <a:t> </a:t>
            </a:r>
            <a:r>
              <a:rPr lang="en-US" sz="3200" dirty="0" err="1">
                <a:latin typeface="Myriad Pro"/>
                <a:cs typeface="Myriad Pro"/>
              </a:rPr>
              <a:t>vel</a:t>
            </a:r>
            <a:r>
              <a:rPr lang="en-US" sz="3200" dirty="0">
                <a:latin typeface="Myriad Pro"/>
                <a:cs typeface="Myriad Pro"/>
              </a:rPr>
              <a:t>, </a:t>
            </a:r>
          </a:p>
        </p:txBody>
      </p:sp>
      <p:sp>
        <p:nvSpPr>
          <p:cNvPr id="23" name="TextBox 22">
            <a:extLst>
              <a:ext uri="{FF2B5EF4-FFF2-40B4-BE49-F238E27FC236}">
                <a16:creationId xmlns:a16="http://schemas.microsoft.com/office/drawing/2014/main" id="{577ED536-0CB7-0B40-90CE-F43DAFD31CC7}"/>
              </a:ext>
            </a:extLst>
          </p:cNvPr>
          <p:cNvSpPr txBox="1"/>
          <p:nvPr/>
        </p:nvSpPr>
        <p:spPr>
          <a:xfrm>
            <a:off x="915988" y="710099"/>
            <a:ext cx="36574412" cy="4101123"/>
          </a:xfrm>
          <a:prstGeom prst="rect">
            <a:avLst/>
          </a:prstGeom>
          <a:noFill/>
        </p:spPr>
        <p:txBody>
          <a:bodyPr wrap="square" rtlCol="0">
            <a:spAutoFit/>
          </a:bodyPr>
          <a:lstStyle/>
          <a:p>
            <a:pPr algn="ctr">
              <a:spcAft>
                <a:spcPts val="1200"/>
              </a:spcAft>
            </a:pPr>
            <a:r>
              <a:rPr lang="en-US" sz="9600" b="1" dirty="0">
                <a:solidFill>
                  <a:schemeClr val="bg1"/>
                </a:solidFill>
                <a:latin typeface="Myriad Pro"/>
                <a:cs typeface="Myriad Pro"/>
              </a:rPr>
              <a:t>Title is at the top</a:t>
            </a:r>
            <a:br>
              <a:rPr lang="en-US" sz="9600" b="1" dirty="0">
                <a:solidFill>
                  <a:schemeClr val="bg1"/>
                </a:solidFill>
                <a:latin typeface="Myriad Pro"/>
                <a:cs typeface="Myriad Pro"/>
              </a:rPr>
            </a:br>
            <a:r>
              <a:rPr lang="en-US" sz="9600" b="1" dirty="0">
                <a:solidFill>
                  <a:schemeClr val="bg1"/>
                </a:solidFill>
                <a:latin typeface="Myriad Pro"/>
                <a:cs typeface="Myriad Pro"/>
              </a:rPr>
              <a:t>either top centered or top left aligned </a:t>
            </a:r>
          </a:p>
          <a:p>
            <a:pPr algn="ctr">
              <a:lnSpc>
                <a:spcPts val="7580"/>
              </a:lnSpc>
            </a:pPr>
            <a:r>
              <a:rPr lang="en-US" sz="4400" b="1" dirty="0">
                <a:solidFill>
                  <a:schemeClr val="bg1"/>
                </a:solidFill>
                <a:latin typeface="Myriad Pro"/>
                <a:cs typeface="Myriad Pro"/>
              </a:rPr>
              <a:t>Jane Doe, </a:t>
            </a:r>
            <a:r>
              <a:rPr lang="en-US" sz="4400" b="1" dirty="0" err="1">
                <a:solidFill>
                  <a:schemeClr val="bg1"/>
                </a:solidFill>
                <a:latin typeface="Myriad Pro"/>
                <a:cs typeface="Myriad Pro"/>
              </a:rPr>
              <a:t>MSNc</a:t>
            </a:r>
            <a:r>
              <a:rPr lang="en-US" sz="4400" b="1" dirty="0">
                <a:solidFill>
                  <a:schemeClr val="bg1"/>
                </a:solidFill>
                <a:latin typeface="Myriad Pro"/>
                <a:cs typeface="Myriad Pro"/>
              </a:rPr>
              <a:t>, BA; Jane Doe, </a:t>
            </a:r>
            <a:r>
              <a:rPr lang="en-US" sz="4400" b="1" dirty="0" err="1">
                <a:solidFill>
                  <a:schemeClr val="bg1"/>
                </a:solidFill>
                <a:latin typeface="Myriad Pro"/>
                <a:cs typeface="Myriad Pro"/>
              </a:rPr>
              <a:t>MSNc</a:t>
            </a:r>
            <a:r>
              <a:rPr lang="en-US" sz="4400" b="1" dirty="0">
                <a:solidFill>
                  <a:schemeClr val="bg1"/>
                </a:solidFill>
                <a:latin typeface="Myriad Pro"/>
                <a:cs typeface="Myriad Pro"/>
              </a:rPr>
              <a:t>, BS   Faculty Mentor: Jane Doe, PhD, APRN, CPNP </a:t>
            </a:r>
          </a:p>
        </p:txBody>
      </p:sp>
      <p:pic>
        <p:nvPicPr>
          <p:cNvPr id="24" name="Picture 23" descr="USD 4c Logo reverse.ai">
            <a:extLst>
              <a:ext uri="{FF2B5EF4-FFF2-40B4-BE49-F238E27FC236}">
                <a16:creationId xmlns:a16="http://schemas.microsoft.com/office/drawing/2014/main" id="{51546959-CC7D-7A42-A539-F2CDC664BD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09321" y="710098"/>
            <a:ext cx="4755614" cy="4194187"/>
          </a:xfrm>
          <a:prstGeom prst="rect">
            <a:avLst/>
          </a:prstGeom>
        </p:spPr>
      </p:pic>
      <p:sp>
        <p:nvSpPr>
          <p:cNvPr id="25" name="TextBox 24">
            <a:extLst>
              <a:ext uri="{FF2B5EF4-FFF2-40B4-BE49-F238E27FC236}">
                <a16:creationId xmlns:a16="http://schemas.microsoft.com/office/drawing/2014/main" id="{6B08EE7A-AEE7-B74C-B7B0-689A67EF6767}"/>
              </a:ext>
            </a:extLst>
          </p:cNvPr>
          <p:cNvSpPr txBox="1">
            <a:spLocks/>
          </p:cNvSpPr>
          <p:nvPr/>
        </p:nvSpPr>
        <p:spPr>
          <a:xfrm>
            <a:off x="10293038" y="16459200"/>
            <a:ext cx="17779666" cy="914398"/>
          </a:xfrm>
          <a:prstGeom prst="rect">
            <a:avLst/>
          </a:prstGeom>
          <a:solidFill>
            <a:srgbClr val="002060"/>
          </a:solidFill>
        </p:spPr>
        <p:txBody>
          <a:bodyPr wrap="square" lIns="0" tIns="182880" rIns="0" bIns="91440" rtlCol="0" anchor="ctr" anchorCtr="1">
            <a:noAutofit/>
          </a:bodyPr>
          <a:lstStyle/>
          <a:p>
            <a:pPr algn="ctr"/>
            <a:r>
              <a:rPr lang="en-US" sz="4000" cap="all" dirty="0">
                <a:solidFill>
                  <a:schemeClr val="bg1"/>
                </a:solidFill>
                <a:latin typeface="Myriad Pro" panose="020B0503030403020204" pitchFamily="34" charset="0"/>
                <a:cs typeface="Myriad Pro"/>
              </a:rPr>
              <a:t>Section Header</a:t>
            </a:r>
          </a:p>
        </p:txBody>
      </p:sp>
    </p:spTree>
    <p:extLst>
      <p:ext uri="{BB962C8B-B14F-4D97-AF65-F5344CB8AC3E}">
        <p14:creationId xmlns:p14="http://schemas.microsoft.com/office/powerpoint/2010/main" val="357492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74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012467"/>
      </p:ext>
    </p:extLst>
  </p:cSld>
  <p:clrMapOvr>
    <a:masterClrMapping/>
  </p:clrMapOvr>
</p:sld>
</file>

<file path=ppt/theme/theme1.xml><?xml version="1.0" encoding="utf-8"?>
<a:theme xmlns:a="http://schemas.openxmlformats.org/drawingml/2006/main" name="42X36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42X36 Template.potx</Template>
  <TotalTime>160</TotalTime>
  <Words>2164</Words>
  <Application>Microsoft Macintosh PowerPoint</Application>
  <PresentationFormat>Custom</PresentationFormat>
  <Paragraphs>138</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Myriad Pro</vt:lpstr>
      <vt:lpstr>Wingdings</vt:lpstr>
      <vt:lpstr>42X36 Template</vt:lpstr>
      <vt:lpstr>PowerPoint Presentation</vt:lpstr>
      <vt:lpstr>PowerPoint Presentation</vt:lpstr>
      <vt:lpstr>PowerPoint Presentation</vt:lpstr>
      <vt:lpstr>PowerPoint Presentation</vt:lpstr>
      <vt:lpstr>PowerPoint Presentation</vt:lpstr>
    </vt:vector>
  </TitlesOfParts>
  <Company>University of San Diego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Wynar</dc:creator>
  <cp:lastModifiedBy>Allen Wynar</cp:lastModifiedBy>
  <cp:revision>24</cp:revision>
  <dcterms:created xsi:type="dcterms:W3CDTF">2015-05-18T15:12:10Z</dcterms:created>
  <dcterms:modified xsi:type="dcterms:W3CDTF">2019-06-11T17:52:10Z</dcterms:modified>
</cp:coreProperties>
</file>